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9" r:id="rId6"/>
    <p:sldId id="257" r:id="rId7"/>
    <p:sldId id="260" r:id="rId8"/>
    <p:sldId id="262" r:id="rId9"/>
    <p:sldId id="263" r:id="rId10"/>
    <p:sldId id="264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8F2433-FA8F-4E2D-B166-4CBADCD6E8BB}" v="11" dt="2023-07-24T14:31:17.6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545" autoAdjust="0"/>
    <p:restoredTop sz="94660"/>
  </p:normalViewPr>
  <p:slideViewPr>
    <p:cSldViewPr snapToGrid="0">
      <p:cViewPr>
        <p:scale>
          <a:sx n="110" d="100"/>
          <a:sy n="110" d="100"/>
        </p:scale>
        <p:origin x="1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ndsgaard, John W" userId="c3fe2ada-4e39-439e-8538-538c7ad24809" providerId="ADAL" clId="{668F2433-FA8F-4E2D-B166-4CBADCD6E8BB}"/>
    <pc:docChg chg="undo custSel modSld">
      <pc:chgData name="Svendsgaard, John W" userId="c3fe2ada-4e39-439e-8538-538c7ad24809" providerId="ADAL" clId="{668F2433-FA8F-4E2D-B166-4CBADCD6E8BB}" dt="2023-07-24T14:29:39.822" v="3" actId="3626"/>
      <pc:docMkLst>
        <pc:docMk/>
      </pc:docMkLst>
      <pc:sldChg chg="modSp mod">
        <pc:chgData name="Svendsgaard, John W" userId="c3fe2ada-4e39-439e-8538-538c7ad24809" providerId="ADAL" clId="{668F2433-FA8F-4E2D-B166-4CBADCD6E8BB}" dt="2023-07-24T14:29:39.822" v="3" actId="3626"/>
        <pc:sldMkLst>
          <pc:docMk/>
          <pc:sldMk cId="204907471" sldId="256"/>
        </pc:sldMkLst>
        <pc:spChg chg="mod">
          <ac:chgData name="Svendsgaard, John W" userId="c3fe2ada-4e39-439e-8538-538c7ad24809" providerId="ADAL" clId="{668F2433-FA8F-4E2D-B166-4CBADCD6E8BB}" dt="2023-07-24T14:29:39.822" v="3" actId="3626"/>
          <ac:spMkLst>
            <pc:docMk/>
            <pc:sldMk cId="204907471" sldId="256"/>
            <ac:spMk id="14" creationId="{00000000-0000-0000-0000-000000000000}"/>
          </ac:spMkLst>
        </pc:spChg>
      </pc:sldChg>
      <pc:sldChg chg="modSp mod">
        <pc:chgData name="Svendsgaard, John W" userId="c3fe2ada-4e39-439e-8538-538c7ad24809" providerId="ADAL" clId="{668F2433-FA8F-4E2D-B166-4CBADCD6E8BB}" dt="2023-07-24T14:29:03.069" v="2" actId="3626"/>
        <pc:sldMkLst>
          <pc:docMk/>
          <pc:sldMk cId="3177787703" sldId="257"/>
        </pc:sldMkLst>
        <pc:spChg chg="mod">
          <ac:chgData name="Svendsgaard, John W" userId="c3fe2ada-4e39-439e-8538-538c7ad24809" providerId="ADAL" clId="{668F2433-FA8F-4E2D-B166-4CBADCD6E8BB}" dt="2023-07-24T14:29:03.069" v="2" actId="3626"/>
          <ac:spMkLst>
            <pc:docMk/>
            <pc:sldMk cId="3177787703" sldId="257"/>
            <ac:spMk id="14" creationId="{00000000-0000-0000-0000-000000000000}"/>
          </ac:spMkLst>
        </pc:spChg>
      </pc:sldChg>
      <pc:sldChg chg="modSp mod">
        <pc:chgData name="Svendsgaard, John W" userId="c3fe2ada-4e39-439e-8538-538c7ad24809" providerId="ADAL" clId="{668F2433-FA8F-4E2D-B166-4CBADCD6E8BB}" dt="2023-07-24T14:28:07.173" v="1" actId="58"/>
        <pc:sldMkLst>
          <pc:docMk/>
          <pc:sldMk cId="3054646651" sldId="259"/>
        </pc:sldMkLst>
        <pc:graphicFrameChg chg="modGraphic">
          <ac:chgData name="Svendsgaard, John W" userId="c3fe2ada-4e39-439e-8538-538c7ad24809" providerId="ADAL" clId="{668F2433-FA8F-4E2D-B166-4CBADCD6E8BB}" dt="2023-07-24T14:28:07.173" v="1" actId="58"/>
          <ac:graphicFrameMkLst>
            <pc:docMk/>
            <pc:sldMk cId="3054646651" sldId="259"/>
            <ac:graphicFrameMk id="10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213D2B-2BDC-41B8-A41E-946E676480B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1163B8-8A27-4D89-9D84-44984BCC1093}">
      <dgm:prSet phldrT="[Text]" phldr="1" custT="1"/>
      <dgm:spPr>
        <a:ln>
          <a:solidFill>
            <a:schemeClr val="tx1"/>
          </a:solidFill>
        </a:ln>
      </dgm:spPr>
      <dgm:t>
        <a:bodyPr/>
        <a:lstStyle/>
        <a:p>
          <a:endParaRPr lang="en-US" sz="2400" dirty="0"/>
        </a:p>
      </dgm:t>
    </dgm:pt>
    <dgm:pt modelId="{DBD6DC8B-BEED-4961-89B6-6F32650500F9}" type="parTrans" cxnId="{86FD2A09-8B1D-4B0E-9854-449954AD5742}">
      <dgm:prSet/>
      <dgm:spPr/>
      <dgm:t>
        <a:bodyPr/>
        <a:lstStyle/>
        <a:p>
          <a:endParaRPr lang="en-US"/>
        </a:p>
      </dgm:t>
    </dgm:pt>
    <dgm:pt modelId="{D3D15085-51F4-455C-91D2-67039D1E3091}" type="sibTrans" cxnId="{86FD2A09-8B1D-4B0E-9854-449954AD5742}">
      <dgm:prSet/>
      <dgm:spPr/>
      <dgm:t>
        <a:bodyPr/>
        <a:lstStyle/>
        <a:p>
          <a:endParaRPr lang="en-US"/>
        </a:p>
      </dgm:t>
    </dgm:pt>
    <dgm:pt modelId="{567A5346-8793-4F47-A364-43BBE5CA5537}" type="asst">
      <dgm:prSet phldrT="[Text]" phldr="1" custT="1"/>
      <dgm:spPr>
        <a:ln>
          <a:solidFill>
            <a:schemeClr val="tx1"/>
          </a:solidFill>
        </a:ln>
      </dgm:spPr>
      <dgm:t>
        <a:bodyPr/>
        <a:lstStyle/>
        <a:p>
          <a:endParaRPr lang="en-US" sz="2400" dirty="0"/>
        </a:p>
      </dgm:t>
    </dgm:pt>
    <dgm:pt modelId="{18D83E48-166E-4E30-9EC9-97BB2B283C6A}" type="parTrans" cxnId="{090BC057-7F55-412B-82F8-CC793B0410C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F26EF0C-969D-41BD-989C-179C824451BE}" type="sibTrans" cxnId="{090BC057-7F55-412B-82F8-CC793B0410CB}">
      <dgm:prSet/>
      <dgm:spPr/>
      <dgm:t>
        <a:bodyPr/>
        <a:lstStyle/>
        <a:p>
          <a:endParaRPr lang="en-US"/>
        </a:p>
      </dgm:t>
    </dgm:pt>
    <dgm:pt modelId="{547A32AC-22AA-4941-BD03-7B29E4CD4050}">
      <dgm:prSet phldrT="[Text]" phldr="1" custT="1"/>
      <dgm:spPr>
        <a:ln>
          <a:solidFill>
            <a:schemeClr val="tx1"/>
          </a:solidFill>
        </a:ln>
      </dgm:spPr>
      <dgm:t>
        <a:bodyPr/>
        <a:lstStyle/>
        <a:p>
          <a:endParaRPr lang="en-US" sz="2400" dirty="0"/>
        </a:p>
      </dgm:t>
    </dgm:pt>
    <dgm:pt modelId="{226FB0B4-1FF7-44AC-95D6-B1E51A5B64F6}" type="parTrans" cxnId="{13A65812-6132-433C-96A3-B2A1C8F63C8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489A9AE-9646-4F9A-AA42-B78DB7D71BFC}" type="sibTrans" cxnId="{13A65812-6132-433C-96A3-B2A1C8F63C85}">
      <dgm:prSet/>
      <dgm:spPr/>
      <dgm:t>
        <a:bodyPr/>
        <a:lstStyle/>
        <a:p>
          <a:endParaRPr lang="en-US"/>
        </a:p>
      </dgm:t>
    </dgm:pt>
    <dgm:pt modelId="{52045954-BE34-4AB7-A28C-7E63472ACD50}">
      <dgm:prSet phldrT="[Text]" phldr="1" custT="1"/>
      <dgm:spPr>
        <a:ln>
          <a:solidFill>
            <a:schemeClr val="tx1"/>
          </a:solidFill>
        </a:ln>
      </dgm:spPr>
      <dgm:t>
        <a:bodyPr/>
        <a:lstStyle/>
        <a:p>
          <a:endParaRPr lang="en-US" sz="2400" dirty="0"/>
        </a:p>
      </dgm:t>
    </dgm:pt>
    <dgm:pt modelId="{6E312E7A-9D4A-4946-A7CD-D3137CE68D1C}" type="parTrans" cxnId="{EE50CD74-56B6-42EB-9585-F68F7CA7DA08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1D8501C-DDD2-4CCB-8457-63590813D510}" type="sibTrans" cxnId="{EE50CD74-56B6-42EB-9585-F68F7CA7DA08}">
      <dgm:prSet/>
      <dgm:spPr/>
      <dgm:t>
        <a:bodyPr/>
        <a:lstStyle/>
        <a:p>
          <a:endParaRPr lang="en-US"/>
        </a:p>
      </dgm:t>
    </dgm:pt>
    <dgm:pt modelId="{9FF91069-766D-4583-A3BA-CAE2A65E5C68}">
      <dgm:prSet phldrT="[Text]" phldr="1" custT="1"/>
      <dgm:spPr>
        <a:ln>
          <a:solidFill>
            <a:schemeClr val="tx1"/>
          </a:solidFill>
        </a:ln>
      </dgm:spPr>
      <dgm:t>
        <a:bodyPr/>
        <a:lstStyle/>
        <a:p>
          <a:endParaRPr lang="en-US" sz="2400" dirty="0"/>
        </a:p>
      </dgm:t>
    </dgm:pt>
    <dgm:pt modelId="{C23B4905-03C2-4C9D-9C21-2043AB5E3E50}" type="parTrans" cxnId="{93D6274E-1335-4D0E-A10F-0CD0104AAE2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A5EC72B-0CD5-48DC-8055-226D002C197C}" type="sibTrans" cxnId="{93D6274E-1335-4D0E-A10F-0CD0104AAE24}">
      <dgm:prSet/>
      <dgm:spPr/>
      <dgm:t>
        <a:bodyPr/>
        <a:lstStyle/>
        <a:p>
          <a:endParaRPr lang="en-US"/>
        </a:p>
      </dgm:t>
    </dgm:pt>
    <dgm:pt modelId="{7B7A0909-8E84-4CA1-B45C-12EA92475167}" type="pres">
      <dgm:prSet presAssocID="{FC213D2B-2BDC-41B8-A41E-946E676480B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BBCCA3D-B3B6-45F0-BF02-F2C719F57291}" type="pres">
      <dgm:prSet presAssocID="{481163B8-8A27-4D89-9D84-44984BCC1093}" presName="hierRoot1" presStyleCnt="0">
        <dgm:presLayoutVars>
          <dgm:hierBranch val="init"/>
        </dgm:presLayoutVars>
      </dgm:prSet>
      <dgm:spPr/>
    </dgm:pt>
    <dgm:pt modelId="{2D7E68B6-68C7-4B31-8A9D-F09ED8F19026}" type="pres">
      <dgm:prSet presAssocID="{481163B8-8A27-4D89-9D84-44984BCC1093}" presName="rootComposite1" presStyleCnt="0"/>
      <dgm:spPr/>
    </dgm:pt>
    <dgm:pt modelId="{184E1834-9237-4B8D-875A-942B11F95920}" type="pres">
      <dgm:prSet presAssocID="{481163B8-8A27-4D89-9D84-44984BCC1093}" presName="rootText1" presStyleLbl="node0" presStyleIdx="0" presStyleCnt="1">
        <dgm:presLayoutVars>
          <dgm:chPref val="3"/>
        </dgm:presLayoutVars>
      </dgm:prSet>
      <dgm:spPr/>
    </dgm:pt>
    <dgm:pt modelId="{46E603EE-1130-4363-A8EA-2CCB0DC29DA5}" type="pres">
      <dgm:prSet presAssocID="{481163B8-8A27-4D89-9D84-44984BCC1093}" presName="rootConnector1" presStyleLbl="node1" presStyleIdx="0" presStyleCnt="0"/>
      <dgm:spPr/>
    </dgm:pt>
    <dgm:pt modelId="{AD2E4D37-9E10-4396-8E62-87A81CDF3F62}" type="pres">
      <dgm:prSet presAssocID="{481163B8-8A27-4D89-9D84-44984BCC1093}" presName="hierChild2" presStyleCnt="0"/>
      <dgm:spPr/>
    </dgm:pt>
    <dgm:pt modelId="{DFB76B1A-8C97-47B5-8036-8A4C47FA9A57}" type="pres">
      <dgm:prSet presAssocID="{226FB0B4-1FF7-44AC-95D6-B1E51A5B64F6}" presName="Name37" presStyleLbl="parChTrans1D2" presStyleIdx="0" presStyleCnt="4"/>
      <dgm:spPr/>
    </dgm:pt>
    <dgm:pt modelId="{A9DEA273-0D0A-40F6-9EB5-74EC771AE96E}" type="pres">
      <dgm:prSet presAssocID="{547A32AC-22AA-4941-BD03-7B29E4CD4050}" presName="hierRoot2" presStyleCnt="0">
        <dgm:presLayoutVars>
          <dgm:hierBranch val="init"/>
        </dgm:presLayoutVars>
      </dgm:prSet>
      <dgm:spPr/>
    </dgm:pt>
    <dgm:pt modelId="{F2F6F9FE-3E13-4316-8FDC-9ED6DDD8C086}" type="pres">
      <dgm:prSet presAssocID="{547A32AC-22AA-4941-BD03-7B29E4CD4050}" presName="rootComposite" presStyleCnt="0"/>
      <dgm:spPr/>
    </dgm:pt>
    <dgm:pt modelId="{0AF01791-952B-4C82-B637-24AEC21DE877}" type="pres">
      <dgm:prSet presAssocID="{547A32AC-22AA-4941-BD03-7B29E4CD4050}" presName="rootText" presStyleLbl="node2" presStyleIdx="0" presStyleCnt="3">
        <dgm:presLayoutVars>
          <dgm:chPref val="3"/>
        </dgm:presLayoutVars>
      </dgm:prSet>
      <dgm:spPr/>
    </dgm:pt>
    <dgm:pt modelId="{C50428EB-4469-48CF-AD5F-F608DB088384}" type="pres">
      <dgm:prSet presAssocID="{547A32AC-22AA-4941-BD03-7B29E4CD4050}" presName="rootConnector" presStyleLbl="node2" presStyleIdx="0" presStyleCnt="3"/>
      <dgm:spPr/>
    </dgm:pt>
    <dgm:pt modelId="{A76036E6-8B94-46D7-9826-D6CF42B9FD14}" type="pres">
      <dgm:prSet presAssocID="{547A32AC-22AA-4941-BD03-7B29E4CD4050}" presName="hierChild4" presStyleCnt="0"/>
      <dgm:spPr/>
    </dgm:pt>
    <dgm:pt modelId="{AAEF1A35-7717-4B61-B6EA-43AF029AD78F}" type="pres">
      <dgm:prSet presAssocID="{547A32AC-22AA-4941-BD03-7B29E4CD4050}" presName="hierChild5" presStyleCnt="0"/>
      <dgm:spPr/>
    </dgm:pt>
    <dgm:pt modelId="{0CC598AA-FDA0-4AE0-BE3D-366C4E4526A8}" type="pres">
      <dgm:prSet presAssocID="{6E312E7A-9D4A-4946-A7CD-D3137CE68D1C}" presName="Name37" presStyleLbl="parChTrans1D2" presStyleIdx="1" presStyleCnt="4"/>
      <dgm:spPr/>
    </dgm:pt>
    <dgm:pt modelId="{6BADE903-C29A-4DF0-B50C-7C58C09BDD46}" type="pres">
      <dgm:prSet presAssocID="{52045954-BE34-4AB7-A28C-7E63472ACD50}" presName="hierRoot2" presStyleCnt="0">
        <dgm:presLayoutVars>
          <dgm:hierBranch val="init"/>
        </dgm:presLayoutVars>
      </dgm:prSet>
      <dgm:spPr/>
    </dgm:pt>
    <dgm:pt modelId="{B9524C2A-D40C-4682-BE6A-10ED261F9924}" type="pres">
      <dgm:prSet presAssocID="{52045954-BE34-4AB7-A28C-7E63472ACD50}" presName="rootComposite" presStyleCnt="0"/>
      <dgm:spPr/>
    </dgm:pt>
    <dgm:pt modelId="{0A6AF212-04BD-4D2D-A4BE-206D2D62CDCD}" type="pres">
      <dgm:prSet presAssocID="{52045954-BE34-4AB7-A28C-7E63472ACD50}" presName="rootText" presStyleLbl="node2" presStyleIdx="1" presStyleCnt="3">
        <dgm:presLayoutVars>
          <dgm:chPref val="3"/>
        </dgm:presLayoutVars>
      </dgm:prSet>
      <dgm:spPr/>
    </dgm:pt>
    <dgm:pt modelId="{E7BAD57D-BB1C-4FB5-9F6E-60DEB195196B}" type="pres">
      <dgm:prSet presAssocID="{52045954-BE34-4AB7-A28C-7E63472ACD50}" presName="rootConnector" presStyleLbl="node2" presStyleIdx="1" presStyleCnt="3"/>
      <dgm:spPr/>
    </dgm:pt>
    <dgm:pt modelId="{CF8652F9-6C2A-4786-B43B-B3E33AAA0AAE}" type="pres">
      <dgm:prSet presAssocID="{52045954-BE34-4AB7-A28C-7E63472ACD50}" presName="hierChild4" presStyleCnt="0"/>
      <dgm:spPr/>
    </dgm:pt>
    <dgm:pt modelId="{637DFF83-A9E1-4139-9CEB-ECC15387FF22}" type="pres">
      <dgm:prSet presAssocID="{52045954-BE34-4AB7-A28C-7E63472ACD50}" presName="hierChild5" presStyleCnt="0"/>
      <dgm:spPr/>
    </dgm:pt>
    <dgm:pt modelId="{52E86DC9-A05A-423E-AF99-8FE2CC822B77}" type="pres">
      <dgm:prSet presAssocID="{C23B4905-03C2-4C9D-9C21-2043AB5E3E50}" presName="Name37" presStyleLbl="parChTrans1D2" presStyleIdx="2" presStyleCnt="4"/>
      <dgm:spPr/>
    </dgm:pt>
    <dgm:pt modelId="{63CDB8DF-7D8A-4FFF-A927-DE28223805DC}" type="pres">
      <dgm:prSet presAssocID="{9FF91069-766D-4583-A3BA-CAE2A65E5C68}" presName="hierRoot2" presStyleCnt="0">
        <dgm:presLayoutVars>
          <dgm:hierBranch val="init"/>
        </dgm:presLayoutVars>
      </dgm:prSet>
      <dgm:spPr/>
    </dgm:pt>
    <dgm:pt modelId="{BC1FEF83-F7BE-4C37-8B3E-73CC1E49381C}" type="pres">
      <dgm:prSet presAssocID="{9FF91069-766D-4583-A3BA-CAE2A65E5C68}" presName="rootComposite" presStyleCnt="0"/>
      <dgm:spPr/>
    </dgm:pt>
    <dgm:pt modelId="{3AFF133C-BB2E-44EE-BE34-09BE2721121D}" type="pres">
      <dgm:prSet presAssocID="{9FF91069-766D-4583-A3BA-CAE2A65E5C68}" presName="rootText" presStyleLbl="node2" presStyleIdx="2" presStyleCnt="3">
        <dgm:presLayoutVars>
          <dgm:chPref val="3"/>
        </dgm:presLayoutVars>
      </dgm:prSet>
      <dgm:spPr/>
    </dgm:pt>
    <dgm:pt modelId="{C8B90680-CC42-4505-9B94-20B83795F6E6}" type="pres">
      <dgm:prSet presAssocID="{9FF91069-766D-4583-A3BA-CAE2A65E5C68}" presName="rootConnector" presStyleLbl="node2" presStyleIdx="2" presStyleCnt="3"/>
      <dgm:spPr/>
    </dgm:pt>
    <dgm:pt modelId="{D894E85C-2653-4EE7-98F5-CEADC0262C4A}" type="pres">
      <dgm:prSet presAssocID="{9FF91069-766D-4583-A3BA-CAE2A65E5C68}" presName="hierChild4" presStyleCnt="0"/>
      <dgm:spPr/>
    </dgm:pt>
    <dgm:pt modelId="{6811CC03-D6D6-44E9-B702-B7CFD2F965E5}" type="pres">
      <dgm:prSet presAssocID="{9FF91069-766D-4583-A3BA-CAE2A65E5C68}" presName="hierChild5" presStyleCnt="0"/>
      <dgm:spPr/>
    </dgm:pt>
    <dgm:pt modelId="{559A425D-313F-4A9D-9D4F-16CC7185D647}" type="pres">
      <dgm:prSet presAssocID="{481163B8-8A27-4D89-9D84-44984BCC1093}" presName="hierChild3" presStyleCnt="0"/>
      <dgm:spPr/>
    </dgm:pt>
    <dgm:pt modelId="{9E8702E5-D481-478B-BF69-3F2A2CFFF0A5}" type="pres">
      <dgm:prSet presAssocID="{18D83E48-166E-4E30-9EC9-97BB2B283C6A}" presName="Name111" presStyleLbl="parChTrans1D2" presStyleIdx="3" presStyleCnt="4"/>
      <dgm:spPr/>
    </dgm:pt>
    <dgm:pt modelId="{6610A59B-0751-47C6-BEDC-2DC2BEAE501B}" type="pres">
      <dgm:prSet presAssocID="{567A5346-8793-4F47-A364-43BBE5CA5537}" presName="hierRoot3" presStyleCnt="0">
        <dgm:presLayoutVars>
          <dgm:hierBranch val="init"/>
        </dgm:presLayoutVars>
      </dgm:prSet>
      <dgm:spPr/>
    </dgm:pt>
    <dgm:pt modelId="{5E95D05B-800F-4D9F-B1D8-8E15337F371A}" type="pres">
      <dgm:prSet presAssocID="{567A5346-8793-4F47-A364-43BBE5CA5537}" presName="rootComposite3" presStyleCnt="0"/>
      <dgm:spPr/>
    </dgm:pt>
    <dgm:pt modelId="{47422D31-6A91-4FE4-8AD7-D8FEDA18B19A}" type="pres">
      <dgm:prSet presAssocID="{567A5346-8793-4F47-A364-43BBE5CA5537}" presName="rootText3" presStyleLbl="asst1" presStyleIdx="0" presStyleCnt="1">
        <dgm:presLayoutVars>
          <dgm:chPref val="3"/>
        </dgm:presLayoutVars>
      </dgm:prSet>
      <dgm:spPr/>
    </dgm:pt>
    <dgm:pt modelId="{53254A90-732E-431A-8183-779936B2FA1E}" type="pres">
      <dgm:prSet presAssocID="{567A5346-8793-4F47-A364-43BBE5CA5537}" presName="rootConnector3" presStyleLbl="asst1" presStyleIdx="0" presStyleCnt="1"/>
      <dgm:spPr/>
    </dgm:pt>
    <dgm:pt modelId="{B3123D7C-E0E2-42A3-99DF-1EB539B5E5D3}" type="pres">
      <dgm:prSet presAssocID="{567A5346-8793-4F47-A364-43BBE5CA5537}" presName="hierChild6" presStyleCnt="0"/>
      <dgm:spPr/>
    </dgm:pt>
    <dgm:pt modelId="{4FC14DD0-A09E-4660-8E90-6BDE4A0E8242}" type="pres">
      <dgm:prSet presAssocID="{567A5346-8793-4F47-A364-43BBE5CA5537}" presName="hierChild7" presStyleCnt="0"/>
      <dgm:spPr/>
    </dgm:pt>
  </dgm:ptLst>
  <dgm:cxnLst>
    <dgm:cxn modelId="{6074C407-8CFC-4EB6-9EE6-139166464435}" type="presOf" srcId="{9FF91069-766D-4583-A3BA-CAE2A65E5C68}" destId="{C8B90680-CC42-4505-9B94-20B83795F6E6}" srcOrd="1" destOrd="0" presId="urn:microsoft.com/office/officeart/2005/8/layout/orgChart1"/>
    <dgm:cxn modelId="{86FD2A09-8B1D-4B0E-9854-449954AD5742}" srcId="{FC213D2B-2BDC-41B8-A41E-946E676480B4}" destId="{481163B8-8A27-4D89-9D84-44984BCC1093}" srcOrd="0" destOrd="0" parTransId="{DBD6DC8B-BEED-4961-89B6-6F32650500F9}" sibTransId="{D3D15085-51F4-455C-91D2-67039D1E3091}"/>
    <dgm:cxn modelId="{13A65812-6132-433C-96A3-B2A1C8F63C85}" srcId="{481163B8-8A27-4D89-9D84-44984BCC1093}" destId="{547A32AC-22AA-4941-BD03-7B29E4CD4050}" srcOrd="1" destOrd="0" parTransId="{226FB0B4-1FF7-44AC-95D6-B1E51A5B64F6}" sibTransId="{B489A9AE-9646-4F9A-AA42-B78DB7D71BFC}"/>
    <dgm:cxn modelId="{F44D7C35-6E9C-46B2-A678-F6A6360953A3}" type="presOf" srcId="{226FB0B4-1FF7-44AC-95D6-B1E51A5B64F6}" destId="{DFB76B1A-8C97-47B5-8036-8A4C47FA9A57}" srcOrd="0" destOrd="0" presId="urn:microsoft.com/office/officeart/2005/8/layout/orgChart1"/>
    <dgm:cxn modelId="{B0D60C43-1AA6-4C67-A73A-5CCC04A04AF6}" type="presOf" srcId="{FC213D2B-2BDC-41B8-A41E-946E676480B4}" destId="{7B7A0909-8E84-4CA1-B45C-12EA92475167}" srcOrd="0" destOrd="0" presId="urn:microsoft.com/office/officeart/2005/8/layout/orgChart1"/>
    <dgm:cxn modelId="{EC67936A-430C-49D2-A121-EEC706C524E4}" type="presOf" srcId="{52045954-BE34-4AB7-A28C-7E63472ACD50}" destId="{0A6AF212-04BD-4D2D-A4BE-206D2D62CDCD}" srcOrd="0" destOrd="0" presId="urn:microsoft.com/office/officeart/2005/8/layout/orgChart1"/>
    <dgm:cxn modelId="{93D6274E-1335-4D0E-A10F-0CD0104AAE24}" srcId="{481163B8-8A27-4D89-9D84-44984BCC1093}" destId="{9FF91069-766D-4583-A3BA-CAE2A65E5C68}" srcOrd="3" destOrd="0" parTransId="{C23B4905-03C2-4C9D-9C21-2043AB5E3E50}" sibTransId="{9A5EC72B-0CD5-48DC-8055-226D002C197C}"/>
    <dgm:cxn modelId="{EE50CD74-56B6-42EB-9585-F68F7CA7DA08}" srcId="{481163B8-8A27-4D89-9D84-44984BCC1093}" destId="{52045954-BE34-4AB7-A28C-7E63472ACD50}" srcOrd="2" destOrd="0" parTransId="{6E312E7A-9D4A-4946-A7CD-D3137CE68D1C}" sibTransId="{A1D8501C-DDD2-4CCB-8457-63590813D510}"/>
    <dgm:cxn modelId="{090BC057-7F55-412B-82F8-CC793B0410CB}" srcId="{481163B8-8A27-4D89-9D84-44984BCC1093}" destId="{567A5346-8793-4F47-A364-43BBE5CA5537}" srcOrd="0" destOrd="0" parTransId="{18D83E48-166E-4E30-9EC9-97BB2B283C6A}" sibTransId="{2F26EF0C-969D-41BD-989C-179C824451BE}"/>
    <dgm:cxn modelId="{B548AD58-EA71-4A8C-92AF-69090FE0DDC1}" type="presOf" srcId="{481163B8-8A27-4D89-9D84-44984BCC1093}" destId="{46E603EE-1130-4363-A8EA-2CCB0DC29DA5}" srcOrd="1" destOrd="0" presId="urn:microsoft.com/office/officeart/2005/8/layout/orgChart1"/>
    <dgm:cxn modelId="{48344F7E-B9B9-468D-AFAC-7D0F845103BE}" type="presOf" srcId="{C23B4905-03C2-4C9D-9C21-2043AB5E3E50}" destId="{52E86DC9-A05A-423E-AF99-8FE2CC822B77}" srcOrd="0" destOrd="0" presId="urn:microsoft.com/office/officeart/2005/8/layout/orgChart1"/>
    <dgm:cxn modelId="{B15E5C83-4BFA-405E-B816-777B1789E0AF}" type="presOf" srcId="{18D83E48-166E-4E30-9EC9-97BB2B283C6A}" destId="{9E8702E5-D481-478B-BF69-3F2A2CFFF0A5}" srcOrd="0" destOrd="0" presId="urn:microsoft.com/office/officeart/2005/8/layout/orgChart1"/>
    <dgm:cxn modelId="{3C620F90-34A5-41FE-8077-7DF233743A7A}" type="presOf" srcId="{547A32AC-22AA-4941-BD03-7B29E4CD4050}" destId="{C50428EB-4469-48CF-AD5F-F608DB088384}" srcOrd="1" destOrd="0" presId="urn:microsoft.com/office/officeart/2005/8/layout/orgChart1"/>
    <dgm:cxn modelId="{9815FF97-3202-4F6E-9BE0-F711155A3041}" type="presOf" srcId="{6E312E7A-9D4A-4946-A7CD-D3137CE68D1C}" destId="{0CC598AA-FDA0-4AE0-BE3D-366C4E4526A8}" srcOrd="0" destOrd="0" presId="urn:microsoft.com/office/officeart/2005/8/layout/orgChart1"/>
    <dgm:cxn modelId="{7DAD0AA1-2580-4260-854F-F9F535F404D3}" type="presOf" srcId="{567A5346-8793-4F47-A364-43BBE5CA5537}" destId="{53254A90-732E-431A-8183-779936B2FA1E}" srcOrd="1" destOrd="0" presId="urn:microsoft.com/office/officeart/2005/8/layout/orgChart1"/>
    <dgm:cxn modelId="{0790B2A6-2336-4274-9C6A-01962B2887B0}" type="presOf" srcId="{547A32AC-22AA-4941-BD03-7B29E4CD4050}" destId="{0AF01791-952B-4C82-B637-24AEC21DE877}" srcOrd="0" destOrd="0" presId="urn:microsoft.com/office/officeart/2005/8/layout/orgChart1"/>
    <dgm:cxn modelId="{B0CE86B2-37C4-401C-AC73-38BF9F6BE880}" type="presOf" srcId="{567A5346-8793-4F47-A364-43BBE5CA5537}" destId="{47422D31-6A91-4FE4-8AD7-D8FEDA18B19A}" srcOrd="0" destOrd="0" presId="urn:microsoft.com/office/officeart/2005/8/layout/orgChart1"/>
    <dgm:cxn modelId="{A42685C0-2B8B-46C0-B969-DBDC046B4B23}" type="presOf" srcId="{52045954-BE34-4AB7-A28C-7E63472ACD50}" destId="{E7BAD57D-BB1C-4FB5-9F6E-60DEB195196B}" srcOrd="1" destOrd="0" presId="urn:microsoft.com/office/officeart/2005/8/layout/orgChart1"/>
    <dgm:cxn modelId="{799BF1C8-C520-404A-A741-314B0A413414}" type="presOf" srcId="{9FF91069-766D-4583-A3BA-CAE2A65E5C68}" destId="{3AFF133C-BB2E-44EE-BE34-09BE2721121D}" srcOrd="0" destOrd="0" presId="urn:microsoft.com/office/officeart/2005/8/layout/orgChart1"/>
    <dgm:cxn modelId="{4999D2E3-7DFC-4D00-8527-477220CCCA0C}" type="presOf" srcId="{481163B8-8A27-4D89-9D84-44984BCC1093}" destId="{184E1834-9237-4B8D-875A-942B11F95920}" srcOrd="0" destOrd="0" presId="urn:microsoft.com/office/officeart/2005/8/layout/orgChart1"/>
    <dgm:cxn modelId="{763B8A3D-3AD0-4BB0-8DAE-82C6EE42A025}" type="presParOf" srcId="{7B7A0909-8E84-4CA1-B45C-12EA92475167}" destId="{1BBCCA3D-B3B6-45F0-BF02-F2C719F57291}" srcOrd="0" destOrd="0" presId="urn:microsoft.com/office/officeart/2005/8/layout/orgChart1"/>
    <dgm:cxn modelId="{AB0E309F-CA66-4B4E-9945-B7B8E71E85ED}" type="presParOf" srcId="{1BBCCA3D-B3B6-45F0-BF02-F2C719F57291}" destId="{2D7E68B6-68C7-4B31-8A9D-F09ED8F19026}" srcOrd="0" destOrd="0" presId="urn:microsoft.com/office/officeart/2005/8/layout/orgChart1"/>
    <dgm:cxn modelId="{7050428F-729C-4DC0-957F-A8C6EFBCD5E3}" type="presParOf" srcId="{2D7E68B6-68C7-4B31-8A9D-F09ED8F19026}" destId="{184E1834-9237-4B8D-875A-942B11F95920}" srcOrd="0" destOrd="0" presId="urn:microsoft.com/office/officeart/2005/8/layout/orgChart1"/>
    <dgm:cxn modelId="{BFB074F6-234F-4924-A3C9-FFB7385EBB43}" type="presParOf" srcId="{2D7E68B6-68C7-4B31-8A9D-F09ED8F19026}" destId="{46E603EE-1130-4363-A8EA-2CCB0DC29DA5}" srcOrd="1" destOrd="0" presId="urn:microsoft.com/office/officeart/2005/8/layout/orgChart1"/>
    <dgm:cxn modelId="{2BAD48EA-9F37-467A-ABDA-CD4C9326017D}" type="presParOf" srcId="{1BBCCA3D-B3B6-45F0-BF02-F2C719F57291}" destId="{AD2E4D37-9E10-4396-8E62-87A81CDF3F62}" srcOrd="1" destOrd="0" presId="urn:microsoft.com/office/officeart/2005/8/layout/orgChart1"/>
    <dgm:cxn modelId="{6FA9DFFE-5E19-4F29-92C6-E8E457BF08AA}" type="presParOf" srcId="{AD2E4D37-9E10-4396-8E62-87A81CDF3F62}" destId="{DFB76B1A-8C97-47B5-8036-8A4C47FA9A57}" srcOrd="0" destOrd="0" presId="urn:microsoft.com/office/officeart/2005/8/layout/orgChart1"/>
    <dgm:cxn modelId="{D6566B4A-243B-4905-85FD-2CA109BEFD05}" type="presParOf" srcId="{AD2E4D37-9E10-4396-8E62-87A81CDF3F62}" destId="{A9DEA273-0D0A-40F6-9EB5-74EC771AE96E}" srcOrd="1" destOrd="0" presId="urn:microsoft.com/office/officeart/2005/8/layout/orgChart1"/>
    <dgm:cxn modelId="{833991D7-D68D-420A-ACA4-2FEBD65B907F}" type="presParOf" srcId="{A9DEA273-0D0A-40F6-9EB5-74EC771AE96E}" destId="{F2F6F9FE-3E13-4316-8FDC-9ED6DDD8C086}" srcOrd="0" destOrd="0" presId="urn:microsoft.com/office/officeart/2005/8/layout/orgChart1"/>
    <dgm:cxn modelId="{1B18BD11-EABF-49AF-8DA8-ED11583C6759}" type="presParOf" srcId="{F2F6F9FE-3E13-4316-8FDC-9ED6DDD8C086}" destId="{0AF01791-952B-4C82-B637-24AEC21DE877}" srcOrd="0" destOrd="0" presId="urn:microsoft.com/office/officeart/2005/8/layout/orgChart1"/>
    <dgm:cxn modelId="{627D4C32-E14C-41AC-8628-2ADAE11B45D2}" type="presParOf" srcId="{F2F6F9FE-3E13-4316-8FDC-9ED6DDD8C086}" destId="{C50428EB-4469-48CF-AD5F-F608DB088384}" srcOrd="1" destOrd="0" presId="urn:microsoft.com/office/officeart/2005/8/layout/orgChart1"/>
    <dgm:cxn modelId="{3254F599-4692-4DC8-BFF4-C16324EDC150}" type="presParOf" srcId="{A9DEA273-0D0A-40F6-9EB5-74EC771AE96E}" destId="{A76036E6-8B94-46D7-9826-D6CF42B9FD14}" srcOrd="1" destOrd="0" presId="urn:microsoft.com/office/officeart/2005/8/layout/orgChart1"/>
    <dgm:cxn modelId="{1DC1A87F-3E9A-4064-8637-9EC538B3E3B7}" type="presParOf" srcId="{A9DEA273-0D0A-40F6-9EB5-74EC771AE96E}" destId="{AAEF1A35-7717-4B61-B6EA-43AF029AD78F}" srcOrd="2" destOrd="0" presId="urn:microsoft.com/office/officeart/2005/8/layout/orgChart1"/>
    <dgm:cxn modelId="{EA3C8D31-9F93-4A79-ABCC-AED431DFE60D}" type="presParOf" srcId="{AD2E4D37-9E10-4396-8E62-87A81CDF3F62}" destId="{0CC598AA-FDA0-4AE0-BE3D-366C4E4526A8}" srcOrd="2" destOrd="0" presId="urn:microsoft.com/office/officeart/2005/8/layout/orgChart1"/>
    <dgm:cxn modelId="{0E81A42F-73F2-49BF-AAB0-B0D7723B5136}" type="presParOf" srcId="{AD2E4D37-9E10-4396-8E62-87A81CDF3F62}" destId="{6BADE903-C29A-4DF0-B50C-7C58C09BDD46}" srcOrd="3" destOrd="0" presId="urn:microsoft.com/office/officeart/2005/8/layout/orgChart1"/>
    <dgm:cxn modelId="{4CA0BA74-C0C6-4063-A075-131793AFB128}" type="presParOf" srcId="{6BADE903-C29A-4DF0-B50C-7C58C09BDD46}" destId="{B9524C2A-D40C-4682-BE6A-10ED261F9924}" srcOrd="0" destOrd="0" presId="urn:microsoft.com/office/officeart/2005/8/layout/orgChart1"/>
    <dgm:cxn modelId="{F4B62AA4-38B9-4650-A40A-55E1CBAB87A6}" type="presParOf" srcId="{B9524C2A-D40C-4682-BE6A-10ED261F9924}" destId="{0A6AF212-04BD-4D2D-A4BE-206D2D62CDCD}" srcOrd="0" destOrd="0" presId="urn:microsoft.com/office/officeart/2005/8/layout/orgChart1"/>
    <dgm:cxn modelId="{6F12B888-A279-443C-A385-1C21B3F577CB}" type="presParOf" srcId="{B9524C2A-D40C-4682-BE6A-10ED261F9924}" destId="{E7BAD57D-BB1C-4FB5-9F6E-60DEB195196B}" srcOrd="1" destOrd="0" presId="urn:microsoft.com/office/officeart/2005/8/layout/orgChart1"/>
    <dgm:cxn modelId="{122834BE-0BC4-45F5-9DF3-AAB12B8EB8FB}" type="presParOf" srcId="{6BADE903-C29A-4DF0-B50C-7C58C09BDD46}" destId="{CF8652F9-6C2A-4786-B43B-B3E33AAA0AAE}" srcOrd="1" destOrd="0" presId="urn:microsoft.com/office/officeart/2005/8/layout/orgChart1"/>
    <dgm:cxn modelId="{147E1167-D947-4755-B0D8-A42A6FA03087}" type="presParOf" srcId="{6BADE903-C29A-4DF0-B50C-7C58C09BDD46}" destId="{637DFF83-A9E1-4139-9CEB-ECC15387FF22}" srcOrd="2" destOrd="0" presId="urn:microsoft.com/office/officeart/2005/8/layout/orgChart1"/>
    <dgm:cxn modelId="{E5375DED-6751-4247-A3A9-CB607EDF4DA1}" type="presParOf" srcId="{AD2E4D37-9E10-4396-8E62-87A81CDF3F62}" destId="{52E86DC9-A05A-423E-AF99-8FE2CC822B77}" srcOrd="4" destOrd="0" presId="urn:microsoft.com/office/officeart/2005/8/layout/orgChart1"/>
    <dgm:cxn modelId="{3F66C153-9FC9-4D47-A8BB-2523B1CEC726}" type="presParOf" srcId="{AD2E4D37-9E10-4396-8E62-87A81CDF3F62}" destId="{63CDB8DF-7D8A-4FFF-A927-DE28223805DC}" srcOrd="5" destOrd="0" presId="urn:microsoft.com/office/officeart/2005/8/layout/orgChart1"/>
    <dgm:cxn modelId="{260597CE-474B-4B5D-9649-056D74A72EAE}" type="presParOf" srcId="{63CDB8DF-7D8A-4FFF-A927-DE28223805DC}" destId="{BC1FEF83-F7BE-4C37-8B3E-73CC1E49381C}" srcOrd="0" destOrd="0" presId="urn:microsoft.com/office/officeart/2005/8/layout/orgChart1"/>
    <dgm:cxn modelId="{F9E93A7B-4D4B-4E11-8669-80400AAD093C}" type="presParOf" srcId="{BC1FEF83-F7BE-4C37-8B3E-73CC1E49381C}" destId="{3AFF133C-BB2E-44EE-BE34-09BE2721121D}" srcOrd="0" destOrd="0" presId="urn:microsoft.com/office/officeart/2005/8/layout/orgChart1"/>
    <dgm:cxn modelId="{F7066E8B-4FA9-4513-8591-44CE78421886}" type="presParOf" srcId="{BC1FEF83-F7BE-4C37-8B3E-73CC1E49381C}" destId="{C8B90680-CC42-4505-9B94-20B83795F6E6}" srcOrd="1" destOrd="0" presId="urn:microsoft.com/office/officeart/2005/8/layout/orgChart1"/>
    <dgm:cxn modelId="{72A3271D-096C-49FF-A5C2-4A356A6DF3E2}" type="presParOf" srcId="{63CDB8DF-7D8A-4FFF-A927-DE28223805DC}" destId="{D894E85C-2653-4EE7-98F5-CEADC0262C4A}" srcOrd="1" destOrd="0" presId="urn:microsoft.com/office/officeart/2005/8/layout/orgChart1"/>
    <dgm:cxn modelId="{F2EA7C89-DCC0-4E77-A270-A54DCCB278FE}" type="presParOf" srcId="{63CDB8DF-7D8A-4FFF-A927-DE28223805DC}" destId="{6811CC03-D6D6-44E9-B702-B7CFD2F965E5}" srcOrd="2" destOrd="0" presId="urn:microsoft.com/office/officeart/2005/8/layout/orgChart1"/>
    <dgm:cxn modelId="{04F28A29-EFCD-4FFC-B5AC-F33539BFCF53}" type="presParOf" srcId="{1BBCCA3D-B3B6-45F0-BF02-F2C719F57291}" destId="{559A425D-313F-4A9D-9D4F-16CC7185D647}" srcOrd="2" destOrd="0" presId="urn:microsoft.com/office/officeart/2005/8/layout/orgChart1"/>
    <dgm:cxn modelId="{B3B4F97C-E68E-4DD3-8DD2-8FBDA09872D8}" type="presParOf" srcId="{559A425D-313F-4A9D-9D4F-16CC7185D647}" destId="{9E8702E5-D481-478B-BF69-3F2A2CFFF0A5}" srcOrd="0" destOrd="0" presId="urn:microsoft.com/office/officeart/2005/8/layout/orgChart1"/>
    <dgm:cxn modelId="{ACF36958-1ABC-4314-8722-1E12D4C713B7}" type="presParOf" srcId="{559A425D-313F-4A9D-9D4F-16CC7185D647}" destId="{6610A59B-0751-47C6-BEDC-2DC2BEAE501B}" srcOrd="1" destOrd="0" presId="urn:microsoft.com/office/officeart/2005/8/layout/orgChart1"/>
    <dgm:cxn modelId="{111373E3-DFCA-456F-B435-21F4D612DBD2}" type="presParOf" srcId="{6610A59B-0751-47C6-BEDC-2DC2BEAE501B}" destId="{5E95D05B-800F-4D9F-B1D8-8E15337F371A}" srcOrd="0" destOrd="0" presId="urn:microsoft.com/office/officeart/2005/8/layout/orgChart1"/>
    <dgm:cxn modelId="{3DE57A31-3510-4995-8B57-8FC28E68A35E}" type="presParOf" srcId="{5E95D05B-800F-4D9F-B1D8-8E15337F371A}" destId="{47422D31-6A91-4FE4-8AD7-D8FEDA18B19A}" srcOrd="0" destOrd="0" presId="urn:microsoft.com/office/officeart/2005/8/layout/orgChart1"/>
    <dgm:cxn modelId="{470128A2-B734-4BB8-8F37-4CC0258526CF}" type="presParOf" srcId="{5E95D05B-800F-4D9F-B1D8-8E15337F371A}" destId="{53254A90-732E-431A-8183-779936B2FA1E}" srcOrd="1" destOrd="0" presId="urn:microsoft.com/office/officeart/2005/8/layout/orgChart1"/>
    <dgm:cxn modelId="{FA2AEE9F-1626-4986-BAE1-4BD4BE774BA8}" type="presParOf" srcId="{6610A59B-0751-47C6-BEDC-2DC2BEAE501B}" destId="{B3123D7C-E0E2-42A3-99DF-1EB539B5E5D3}" srcOrd="1" destOrd="0" presId="urn:microsoft.com/office/officeart/2005/8/layout/orgChart1"/>
    <dgm:cxn modelId="{A9149225-2C5D-4EAE-B7E6-3103EE041612}" type="presParOf" srcId="{6610A59B-0751-47C6-BEDC-2DC2BEAE501B}" destId="{4FC14DD0-A09E-4660-8E90-6BDE4A0E8242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8702E5-D481-478B-BF69-3F2A2CFFF0A5}">
      <dsp:nvSpPr>
        <dsp:cNvPr id="0" name=""/>
        <dsp:cNvSpPr/>
      </dsp:nvSpPr>
      <dsp:spPr>
        <a:xfrm>
          <a:off x="3814489" y="1616240"/>
          <a:ext cx="249510" cy="1093092"/>
        </a:xfrm>
        <a:custGeom>
          <a:avLst/>
          <a:gdLst/>
          <a:ahLst/>
          <a:cxnLst/>
          <a:rect l="0" t="0" r="0" b="0"/>
          <a:pathLst>
            <a:path>
              <a:moveTo>
                <a:pt x="249510" y="0"/>
              </a:moveTo>
              <a:lnTo>
                <a:pt x="249510" y="1093092"/>
              </a:lnTo>
              <a:lnTo>
                <a:pt x="0" y="109309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86DC9-A05A-423E-AF99-8FE2CC822B77}">
      <dsp:nvSpPr>
        <dsp:cNvPr id="0" name=""/>
        <dsp:cNvSpPr/>
      </dsp:nvSpPr>
      <dsp:spPr>
        <a:xfrm>
          <a:off x="4064000" y="1616240"/>
          <a:ext cx="2875309" cy="2186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6675"/>
              </a:lnTo>
              <a:lnTo>
                <a:pt x="2875309" y="1936675"/>
              </a:lnTo>
              <a:lnTo>
                <a:pt x="2875309" y="218618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598AA-FDA0-4AE0-BE3D-366C4E4526A8}">
      <dsp:nvSpPr>
        <dsp:cNvPr id="0" name=""/>
        <dsp:cNvSpPr/>
      </dsp:nvSpPr>
      <dsp:spPr>
        <a:xfrm>
          <a:off x="4018280" y="1616240"/>
          <a:ext cx="91440" cy="21861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618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B76B1A-8C97-47B5-8036-8A4C47FA9A57}">
      <dsp:nvSpPr>
        <dsp:cNvPr id="0" name=""/>
        <dsp:cNvSpPr/>
      </dsp:nvSpPr>
      <dsp:spPr>
        <a:xfrm>
          <a:off x="1188690" y="1616240"/>
          <a:ext cx="2875309" cy="2186185"/>
        </a:xfrm>
        <a:custGeom>
          <a:avLst/>
          <a:gdLst/>
          <a:ahLst/>
          <a:cxnLst/>
          <a:rect l="0" t="0" r="0" b="0"/>
          <a:pathLst>
            <a:path>
              <a:moveTo>
                <a:pt x="2875309" y="0"/>
              </a:moveTo>
              <a:lnTo>
                <a:pt x="2875309" y="1936675"/>
              </a:lnTo>
              <a:lnTo>
                <a:pt x="0" y="1936675"/>
              </a:lnTo>
              <a:lnTo>
                <a:pt x="0" y="218618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4E1834-9237-4B8D-875A-942B11F95920}">
      <dsp:nvSpPr>
        <dsp:cNvPr id="0" name=""/>
        <dsp:cNvSpPr/>
      </dsp:nvSpPr>
      <dsp:spPr>
        <a:xfrm>
          <a:off x="2875855" y="428096"/>
          <a:ext cx="2376289" cy="11881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2875855" y="428096"/>
        <a:ext cx="2376289" cy="1188144"/>
      </dsp:txXfrm>
    </dsp:sp>
    <dsp:sp modelId="{0AF01791-952B-4C82-B637-24AEC21DE877}">
      <dsp:nvSpPr>
        <dsp:cNvPr id="0" name=""/>
        <dsp:cNvSpPr/>
      </dsp:nvSpPr>
      <dsp:spPr>
        <a:xfrm>
          <a:off x="545" y="3802426"/>
          <a:ext cx="2376289" cy="11881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545" y="3802426"/>
        <a:ext cx="2376289" cy="1188144"/>
      </dsp:txXfrm>
    </dsp:sp>
    <dsp:sp modelId="{0A6AF212-04BD-4D2D-A4BE-206D2D62CDCD}">
      <dsp:nvSpPr>
        <dsp:cNvPr id="0" name=""/>
        <dsp:cNvSpPr/>
      </dsp:nvSpPr>
      <dsp:spPr>
        <a:xfrm>
          <a:off x="2875855" y="3802426"/>
          <a:ext cx="2376289" cy="11881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2875855" y="3802426"/>
        <a:ext cx="2376289" cy="1188144"/>
      </dsp:txXfrm>
    </dsp:sp>
    <dsp:sp modelId="{3AFF133C-BB2E-44EE-BE34-09BE2721121D}">
      <dsp:nvSpPr>
        <dsp:cNvPr id="0" name=""/>
        <dsp:cNvSpPr/>
      </dsp:nvSpPr>
      <dsp:spPr>
        <a:xfrm>
          <a:off x="5751165" y="3802426"/>
          <a:ext cx="2376289" cy="11881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5751165" y="3802426"/>
        <a:ext cx="2376289" cy="1188144"/>
      </dsp:txXfrm>
    </dsp:sp>
    <dsp:sp modelId="{47422D31-6A91-4FE4-8AD7-D8FEDA18B19A}">
      <dsp:nvSpPr>
        <dsp:cNvPr id="0" name=""/>
        <dsp:cNvSpPr/>
      </dsp:nvSpPr>
      <dsp:spPr>
        <a:xfrm>
          <a:off x="1438200" y="2115261"/>
          <a:ext cx="2376289" cy="11881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1438200" y="2115261"/>
        <a:ext cx="2376289" cy="1188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CF013F8-BCA4-417A-A584-2EF25F62D80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0637EF0-8EE1-49A6-9CB5-7006CEF3E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4733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A42FF7C-ECCC-48C2-91F5-021E09554A0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31A3B14-804D-4D78-8069-68FDB7F0F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3935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3B14-804D-4D78-8069-68FDB7F0F251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61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A3B14-804D-4D78-8069-68FDB7F0F251}" type="slidenum">
              <a:rPr lang="en-US" smtClean="0"/>
              <a:t>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8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5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5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3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2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8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4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13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96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6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4D438-187F-4866-8104-AA515C505AA1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D5D0A-758E-45D9-820B-98EBDBDB8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86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it.nc.gov/media/1035/open" TargetMode="External"/><Relationship Id="rId4" Type="http://schemas.openxmlformats.org/officeDocument/2006/relationships/hyperlink" Target="https://it.nc.gov/document/programproject-review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t.nc.gov/media/1035/ope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hyperlink" Target="https://it.nc.gov/media/1035/open" TargetMode="External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t.nc.gov/media/1035/ope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t.nc.gov/media/1035/ope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t.nc.gov/media/1035/ope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t.nc.gov/media/1035/ope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128587"/>
            <a:ext cx="1133475" cy="75882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168124"/>
              </p:ext>
            </p:extLst>
          </p:nvPr>
        </p:nvGraphicFramePr>
        <p:xfrm>
          <a:off x="9252585" y="155892"/>
          <a:ext cx="2830830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 #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0300-0375-005-D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#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PROGRAM/PROJECT REVIEW FORM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 DATE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6/25/17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909234"/>
              </p:ext>
            </p:extLst>
          </p:nvPr>
        </p:nvGraphicFramePr>
        <p:xfrm>
          <a:off x="157161" y="1221546"/>
          <a:ext cx="11715048" cy="7922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3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2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82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1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629400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Agency: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629400" algn="l"/>
                        </a:tabLst>
                      </a:pPr>
                      <a:r>
                        <a:rPr lang="en-US" sz="1400" dirty="0">
                          <a:effectLst/>
                        </a:rPr>
                        <a:t>    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629400" algn="l"/>
                        </a:tabLst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Project Name: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629400" algn="l"/>
                        </a:tabLs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629400" algn="l"/>
                        </a:tabLst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Business Owner(s):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629400" algn="l"/>
                        </a:tabLst>
                      </a:pPr>
                      <a:r>
                        <a:rPr lang="en-US" sz="1400" dirty="0">
                          <a:effectLst/>
                        </a:rPr>
                        <a:t>  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629400" algn="l"/>
                        </a:tabLs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Manager: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629400" algn="l"/>
                        </a:tabLs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925550"/>
              </p:ext>
            </p:extLst>
          </p:nvPr>
        </p:nvGraphicFramePr>
        <p:xfrm>
          <a:off x="157161" y="2024768"/>
          <a:ext cx="5852160" cy="1953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165">
                <a:tc>
                  <a:txBody>
                    <a:bodyPr/>
                    <a:lstStyle/>
                    <a:p>
                      <a:r>
                        <a:rPr lang="en-US" sz="1600" dirty="0"/>
                        <a:t>2.0 Executive Summary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0635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159083"/>
              </p:ext>
            </p:extLst>
          </p:nvPr>
        </p:nvGraphicFramePr>
        <p:xfrm>
          <a:off x="6020840" y="2021076"/>
          <a:ext cx="5852160" cy="1956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09">
                <a:tc gridSpan="4">
                  <a:txBody>
                    <a:bodyPr/>
                    <a:lstStyle/>
                    <a:p>
                      <a:r>
                        <a:rPr lang="en-US" sz="1600" dirty="0"/>
                        <a:t>3.0 Cost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552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Project: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/>
                        <a:t>O&amp;M: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TCO: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552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Actual (to date):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Remaining: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552">
                <a:tc gridSpan="4">
                  <a:txBody>
                    <a:bodyPr/>
                    <a:lstStyle/>
                    <a:p>
                      <a:r>
                        <a:rPr lang="en-US" sz="1400" b="1" baseline="0" dirty="0"/>
                        <a:t>CPI:</a:t>
                      </a:r>
                      <a:endParaRPr lang="en-U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552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/>
                        <a:t>Budgetary Information:</a:t>
                      </a:r>
                      <a:endParaRPr 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373267"/>
              </p:ext>
            </p:extLst>
          </p:nvPr>
        </p:nvGraphicFramePr>
        <p:xfrm>
          <a:off x="157161" y="3989197"/>
          <a:ext cx="585216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600" dirty="0"/>
                        <a:t>4.0 Schedule</a:t>
                      </a:r>
                      <a:r>
                        <a:rPr lang="en-US" sz="1600" baseline="0" dirty="0"/>
                        <a:t> (Key </a:t>
                      </a:r>
                      <a:r>
                        <a:rPr lang="en-US" sz="1600" dirty="0"/>
                        <a:t>Milestones / Decision Points / Key</a:t>
                      </a:r>
                      <a:r>
                        <a:rPr lang="en-US" sz="1600" baseline="0" dirty="0"/>
                        <a:t> Deliverables)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indent="-13716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Key Milestone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indent="-13716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Decision Point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marR="0" indent="-13716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/>
                        <a:t>Key Deliverable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marR="0" indent="-13716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/>
                        <a:t>Key Deliverable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400" b="1" dirty="0"/>
                        <a:t>SPI: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841694"/>
              </p:ext>
            </p:extLst>
          </p:nvPr>
        </p:nvGraphicFramePr>
        <p:xfrm>
          <a:off x="6020840" y="3989197"/>
          <a:ext cx="585216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600" dirty="0"/>
                        <a:t>5.0 Key Issues and Risks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indent="-13716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Key Issue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indent="-13716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Key Issue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indent="-13716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Key Risk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indent="-13716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Key</a:t>
                      </a:r>
                      <a:r>
                        <a:rPr lang="en-US" sz="1400" baseline="0" dirty="0"/>
                        <a:t> Risk 2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45720" indent="-13716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Key</a:t>
                      </a:r>
                      <a:r>
                        <a:rPr lang="en-US" sz="1400" baseline="0" dirty="0"/>
                        <a:t> Risk 3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Rectangle 13">
            <a:hlinkClick r:id="rId4"/>
          </p:cNvPr>
          <p:cNvSpPr/>
          <p:nvPr/>
        </p:nvSpPr>
        <p:spPr>
          <a:xfrm>
            <a:off x="9167640" y="903145"/>
            <a:ext cx="297870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Instructions:</a:t>
            </a:r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9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0300-0375-005-C PROGRAM/PROJECT REVIEW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7161" y="873124"/>
            <a:ext cx="17256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1.0 Project Details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6662" y="6211669"/>
            <a:ext cx="11849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PRINTED COPIES FROM THE ON-LINE SYSTEM ARE CONSIDERED UNCONTROLLED.  IT IS THE RESPONSIBILITY OF THE PERSON USING A PRINTED COPY TO VERIFY THE COPY THEY HAVE IS THE LATEST REVISION IN THE ON-LINE SYSTEM.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Program/Project Review Form		                                                                                               Page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State of North Carolina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2.0    6/25/17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Enterprise Project Management Office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471612" y="128587"/>
            <a:ext cx="7696027" cy="7935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+mn-lt"/>
              </a:rPr>
              <a:t>Program / Project Review</a:t>
            </a:r>
          </a:p>
        </p:txBody>
      </p:sp>
    </p:spTree>
    <p:extLst>
      <p:ext uri="{BB962C8B-B14F-4D97-AF65-F5344CB8AC3E}">
        <p14:creationId xmlns:p14="http://schemas.microsoft.com/office/powerpoint/2010/main" val="204907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612" y="128587"/>
            <a:ext cx="7696027" cy="79353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Program / 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80160"/>
            <a:ext cx="10515600" cy="4572000"/>
          </a:xfrm>
        </p:spPr>
        <p:txBody>
          <a:bodyPr/>
          <a:lstStyle/>
          <a:p>
            <a:r>
              <a:rPr lang="en-US" dirty="0"/>
              <a:t>Executive Summary</a:t>
            </a:r>
          </a:p>
          <a:p>
            <a:r>
              <a:rPr lang="en-US" dirty="0"/>
              <a:t>Goals</a:t>
            </a:r>
          </a:p>
          <a:p>
            <a:r>
              <a:rPr lang="en-US" dirty="0"/>
              <a:t>Objectives</a:t>
            </a:r>
          </a:p>
          <a:p>
            <a:r>
              <a:rPr lang="en-US" dirty="0"/>
              <a:t>Expected Results / Impact / Benefits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128587"/>
            <a:ext cx="1133475" cy="7588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67640" y="903145"/>
            <a:ext cx="297870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Instructions:</a:t>
            </a:r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9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0300-0375-005-C PROGRAM/PROJECT REVIEW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791369"/>
              </p:ext>
            </p:extLst>
          </p:nvPr>
        </p:nvGraphicFramePr>
        <p:xfrm>
          <a:off x="9252585" y="155892"/>
          <a:ext cx="2830830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 #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0300-0375-005-D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#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PROGRAM/PROJECT REVIEW FORM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 DATE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6/25/17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46662" y="6211669"/>
            <a:ext cx="11849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PRINTED COPIES FROM THE ON-LINE SYSTEM ARE CONSIDERED UNCONTROLLED.  IT IS THE RESPONSIBILITY OF THE PERSON USING A PRINTED COPY TO VERIFY THE COPY THEY HAVE IS THE LATEST REVISION IN THE ON-LINE SYSTEM.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Program/Project Review Form		                                                                                               Page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                       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State of North Carolina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2.0    </a:t>
            </a:r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/25/17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Enterprise Project Management Office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646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128587"/>
            <a:ext cx="1133475" cy="75882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9175135" y="903888"/>
            <a:ext cx="297870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Instructions:</a:t>
            </a:r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9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0300-0375-005-C PROGRAM/PROJECT REVIEW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5952753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021161"/>
              </p:ext>
            </p:extLst>
          </p:nvPr>
        </p:nvGraphicFramePr>
        <p:xfrm>
          <a:off x="9252585" y="155892"/>
          <a:ext cx="2830830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 #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0300-0375-005-D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#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PROGRAM/PROJECT REVIEW FORM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 DATE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6/25/17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46662" y="6211669"/>
            <a:ext cx="11849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PRINTED COPIES FROM THE ON-LINE SYSTEM ARE CONSIDERED UNCONTROLLED.  IT IS THE RESPONSIBILITY OF THE PERSON USING A PRINTED COPY TO VERIFY THE COPY THEY HAVE IS THE LATEST REVISION IN THE ON-LINE SYSTEM.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Program/Project Review Form		                                                                                               Page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                       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State of North Carolina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2.0    </a:t>
            </a:r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/25/17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Enterprise Project Management Office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471612" y="128587"/>
            <a:ext cx="7696027" cy="7935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+mn-lt"/>
              </a:rPr>
              <a:t>Program / Project Governance</a:t>
            </a:r>
          </a:p>
          <a:p>
            <a:r>
              <a:rPr lang="en-US" sz="1500" b="1" dirty="0">
                <a:latin typeface="+mn-lt"/>
              </a:rPr>
              <a:t>(Organization Chart)</a:t>
            </a:r>
          </a:p>
        </p:txBody>
      </p:sp>
    </p:spTree>
    <p:extLst>
      <p:ext uri="{BB962C8B-B14F-4D97-AF65-F5344CB8AC3E}">
        <p14:creationId xmlns:p14="http://schemas.microsoft.com/office/powerpoint/2010/main" val="3177787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612" y="128587"/>
            <a:ext cx="7696027" cy="79353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+mn-lt"/>
              </a:rPr>
              <a:t>Program / Project Financial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80160"/>
            <a:ext cx="10515600" cy="4572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128587"/>
            <a:ext cx="1133475" cy="7588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67640" y="903145"/>
            <a:ext cx="297870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Instructions:</a:t>
            </a:r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9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0300-0375-005-C PROGRAM/PROJECT REVIEW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835426"/>
              </p:ext>
            </p:extLst>
          </p:nvPr>
        </p:nvGraphicFramePr>
        <p:xfrm>
          <a:off x="9252585" y="155892"/>
          <a:ext cx="2830830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 #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0300-0375-005-D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#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PROGRAM/PROJECT REVIEW FORM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 DATE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6/25/17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46662" y="6211669"/>
            <a:ext cx="11849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PRINTED COPIES FROM THE ON-LINE SYSTEM ARE CONSIDERED UNCONTROLLED.  IT IS THE RESPONSIBILITY OF THE PERSON USING A PRINTED COPY TO VERIFY THE COPY THEY HAVE IS THE LATEST REVISION IN THE ON-LINE SYSTEM.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Program/Project Review Form		                                                                                               Page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State of North Carolina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2.0    </a:t>
            </a:r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/25/17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Enterprise Project Management Office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35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612" y="128587"/>
            <a:ext cx="7696027" cy="79353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Program / Project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80160"/>
            <a:ext cx="10515600" cy="4572000"/>
          </a:xfrm>
        </p:spPr>
        <p:txBody>
          <a:bodyPr/>
          <a:lstStyle/>
          <a:p>
            <a:r>
              <a:rPr lang="en-US" dirty="0"/>
              <a:t>Project Gantt Chart with schedule depicting Key Milestones, Decision Points, Key Deliverables, etc.</a:t>
            </a:r>
          </a:p>
          <a:p>
            <a:pPr lvl="1"/>
            <a:r>
              <a:rPr lang="en-US" dirty="0"/>
              <a:t>Associating costs with summary phases, tasks and deliverables encouraged (adds value).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128587"/>
            <a:ext cx="1133475" cy="7588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67640" y="903145"/>
            <a:ext cx="297870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Instructions:</a:t>
            </a:r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9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0300-0375-005-C PROGRAM/PROJECT REVIEW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2124"/>
              </p:ext>
            </p:extLst>
          </p:nvPr>
        </p:nvGraphicFramePr>
        <p:xfrm>
          <a:off x="9252585" y="155892"/>
          <a:ext cx="2830830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 #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0300-0375-005-D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#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PROGRAM/PROJECT REVIEW FORM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 DATE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6/25/17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46662" y="6211669"/>
            <a:ext cx="11849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PRINTED COPIES FROM THE ON-LINE SYSTEM ARE CONSIDERED UNCONTROLLED.  IT IS THE RESPONSIBILITY OF THE PERSON USING A PRINTED COPY TO VERIFY THE COPY THEY HAVE IS THE LATEST REVISION IN THE ON-LINE SYSTEM.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Program/Project Review Form		                                                                                               Page </a:t>
            </a:r>
            <a:r>
              <a:rPr lang="en-US" sz="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                       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State of North Carolina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2.0    </a:t>
            </a:r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/25/17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Enterprise Project Management Office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37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612" y="128587"/>
            <a:ext cx="7696027" cy="79353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Issues / Risks and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80160"/>
            <a:ext cx="10515600" cy="4572000"/>
          </a:xfrm>
        </p:spPr>
        <p:txBody>
          <a:bodyPr/>
          <a:lstStyle/>
          <a:p>
            <a:r>
              <a:rPr lang="en-US" dirty="0"/>
              <a:t>Key Issue 1 - Timeline / Owner</a:t>
            </a:r>
          </a:p>
          <a:p>
            <a:r>
              <a:rPr lang="en-US" dirty="0"/>
              <a:t>Key Issue 2 - Timeline / Owner</a:t>
            </a:r>
          </a:p>
          <a:p>
            <a:r>
              <a:rPr lang="en-US" dirty="0"/>
              <a:t>Key Risk 1 - Mitigation / Timeline / Owner</a:t>
            </a:r>
          </a:p>
          <a:p>
            <a:r>
              <a:rPr lang="en-US" dirty="0"/>
              <a:t>Key Risk 2 - Mitigation / Timeline / Owner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128587"/>
            <a:ext cx="1133475" cy="7588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67640" y="903145"/>
            <a:ext cx="297870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Instructions:</a:t>
            </a:r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9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0300-0375-005-C PROGRAM/PROJECT REVIEW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221853"/>
              </p:ext>
            </p:extLst>
          </p:nvPr>
        </p:nvGraphicFramePr>
        <p:xfrm>
          <a:off x="9252585" y="155892"/>
          <a:ext cx="2830830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 #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0300-0375-005-D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#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PROGRAM/PROJECT REVIEW FORM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 DATE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6/25/17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46662" y="6211669"/>
            <a:ext cx="11849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PRINTED COPIES FROM THE ON-LINE SYSTEM ARE CONSIDERED UNCONTROLLED.  IT IS THE RESPONSIBILITY OF THE PERSON USING A PRINTED COPY TO VERIFY THE COPY THEY HAVE IS THE LATEST REVISION IN THE ON-LINE SYSTEM.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Program/Project Review Form		                                                                                               Page </a:t>
            </a:r>
            <a:r>
              <a:rPr lang="en-US" sz="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                       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State of North Carolina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2.0    </a:t>
            </a:r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/25/17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Enterprise Project Management Office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206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612" y="128587"/>
            <a:ext cx="7696027" cy="79353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Closing – or – Decision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80159"/>
            <a:ext cx="10515600" cy="4572000"/>
          </a:xfrm>
        </p:spPr>
        <p:txBody>
          <a:bodyPr>
            <a:normAutofit/>
          </a:bodyPr>
          <a:lstStyle/>
          <a:p>
            <a:r>
              <a:rPr lang="en-US" dirty="0"/>
              <a:t>Additional Information </a:t>
            </a:r>
          </a:p>
          <a:p>
            <a:r>
              <a:rPr lang="en-US" dirty="0"/>
              <a:t>Closing / Concluding Comments</a:t>
            </a:r>
          </a:p>
          <a:p>
            <a:r>
              <a:rPr lang="en-US" dirty="0"/>
              <a:t>Questions?</a:t>
            </a:r>
          </a:p>
          <a:p>
            <a:pPr marL="457200" lvl="1" indent="0">
              <a:buNone/>
            </a:pPr>
            <a:r>
              <a:rPr lang="en-US" dirty="0"/>
              <a:t>          </a:t>
            </a:r>
            <a:r>
              <a:rPr lang="en-US" u="sng" dirty="0"/>
              <a:t>or</a:t>
            </a:r>
          </a:p>
          <a:p>
            <a:r>
              <a:rPr lang="en-US" dirty="0"/>
              <a:t>Recommendations / Alternatives Discussion</a:t>
            </a:r>
          </a:p>
          <a:p>
            <a:r>
              <a:rPr lang="en-US" dirty="0"/>
              <a:t>Questions?</a:t>
            </a:r>
          </a:p>
          <a:p>
            <a:r>
              <a:rPr lang="en-US" dirty="0"/>
              <a:t>Decision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128587"/>
            <a:ext cx="1133475" cy="7588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67640" y="903145"/>
            <a:ext cx="297870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9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Instructions:</a:t>
            </a:r>
            <a:r>
              <a:rPr lang="en-US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900" i="1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0300-0375-005-C PROGRAM/PROJECT REVIEW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144203"/>
              </p:ext>
            </p:extLst>
          </p:nvPr>
        </p:nvGraphicFramePr>
        <p:xfrm>
          <a:off x="9252585" y="155892"/>
          <a:ext cx="2830830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 #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0300-0375-005-D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#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PROGRAM/PROJECT REVIEW FORM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EFFECTIVE DATE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6/25/17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46662" y="6211669"/>
            <a:ext cx="11849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PRINTED COPIES FROM THE ON-LINE SYSTEM ARE CONSIDERED UNCONTROLLED.  IT IS THE RESPONSIBILITY OF THE PERSON USING A PRINTED COPY TO VERIFY THE COPY THEY HAVE IS THE LATEST REVISION IN THE ON-LINE SYSTEM.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2971800" algn="ctr"/>
                <a:tab pos="5943600" algn="r"/>
              </a:tabLst>
            </a:pP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Program/Project Review Form		                                                                                               Page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                        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State of North Carolina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2.0    </a:t>
            </a:r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/25/17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Enterprise Project Management Office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393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DC0E21EEB43C4C8DBB3300F7DC10F8" ma:contentTypeVersion="" ma:contentTypeDescription="Create a new document." ma:contentTypeScope="" ma:versionID="6be2471b7acce0cabb07a1e6015d6982">
  <xsd:schema xmlns:xsd="http://www.w3.org/2001/XMLSchema" xmlns:xs="http://www.w3.org/2001/XMLSchema" xmlns:p="http://schemas.microsoft.com/office/2006/metadata/properties" xmlns:ns1="http://schemas.microsoft.com/sharepoint/v3" xmlns:ns2="c71c050d-b19c-429a-987e-8501ecb2ea2f" targetNamespace="http://schemas.microsoft.com/office/2006/metadata/properties" ma:root="true" ma:fieldsID="87b1e389a20b2ad294101709bd174b74" ns1:_="" ns2:_="">
    <xsd:import namespace="http://schemas.microsoft.com/sharepoint/v3"/>
    <xsd:import namespace="c71c050d-b19c-429a-987e-8501ecb2ea2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c050d-b19c-429a-987e-8501ecb2ea2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1" nillable="true" ma:displayName="Sharing Hint Hash" ma:description="" ma:internalName="SharingHintHash" ma:readOnly="true">
      <xsd:simpleType>
        <xsd:restriction base="dms:Text"/>
      </xsd:simple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71FF99-451C-42E6-94EE-8B257AD72D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6AB01B-4CDC-4444-8F9F-F3F9E09FF4B9}">
  <ds:schemaRefs>
    <ds:schemaRef ds:uri="c71c050d-b19c-429a-987e-8501ecb2ea2f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microsoft.com/sharepoint/v3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3980D610-AF84-44FA-86EB-B5E8792CD3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71c050d-b19c-429a-987e-8501ecb2ea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788</Words>
  <Application>Microsoft Office PowerPoint</Application>
  <PresentationFormat>Widescreen</PresentationFormat>
  <Paragraphs>151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Program / Project Overview</vt:lpstr>
      <vt:lpstr>PowerPoint Presentation</vt:lpstr>
      <vt:lpstr>Program / Project Financial Summary</vt:lpstr>
      <vt:lpstr>Program / Project Schedule</vt:lpstr>
      <vt:lpstr>Issues / Risks and Mitigation</vt:lpstr>
      <vt:lpstr>Closing – or – Decision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Bromead, Kathy</dc:creator>
  <cp:lastModifiedBy>Svendsgaard, John W</cp:lastModifiedBy>
  <cp:revision>40</cp:revision>
  <cp:lastPrinted>2015-01-02T18:00:08Z</cp:lastPrinted>
  <dcterms:created xsi:type="dcterms:W3CDTF">2014-11-17T17:39:01Z</dcterms:created>
  <dcterms:modified xsi:type="dcterms:W3CDTF">2023-07-24T14:31:27Z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0x010100C2DC0E21EEB43C4C8DBB3300F7DC10F8</vt:lpwstr>
  </property>
</Properties>
</file>