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7"/>
  </p:notesMasterIdLst>
  <p:sldIdLst>
    <p:sldId id="256" r:id="rId2"/>
    <p:sldId id="261" r:id="rId3"/>
    <p:sldId id="257" r:id="rId4"/>
    <p:sldId id="276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9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 vert="horz" lIns="91440" tIns="45720" rIns="91440" bIns="45720" rtlCol="0" anchor="ctr"/>
          <a:lstStyle>
            <a:lvl1pPr>
              <a:defRPr lang="en-US" sz="1200" dirty="0" smtClean="0">
                <a:solidFill>
                  <a:schemeClr val="bg1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algn="ctr"/>
            <a:r>
              <a:rPr lang="en-US" dirty="0"/>
              <a:t>Text slide – small amount of copy</a:t>
            </a:r>
          </a:p>
          <a:p>
            <a:pPr marL="457200" lvl="1"/>
            <a:r>
              <a:rPr lang="en-US" dirty="0"/>
              <a:t>Second level</a:t>
            </a:r>
          </a:p>
          <a:p>
            <a:pPr marL="914400" lvl="2"/>
            <a:r>
              <a:rPr lang="en-US" dirty="0"/>
              <a:t>Third level</a:t>
            </a:r>
          </a:p>
          <a:p>
            <a:pPr marL="1371600" lvl="3"/>
            <a:r>
              <a:rPr lang="en-US" dirty="0"/>
              <a:t>Fourth level</a:t>
            </a:r>
          </a:p>
          <a:p>
            <a:pPr marL="1828800"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mtClean="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8/17/2015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56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8/17/2015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1131699"/>
          </a:xfrm>
        </p:spPr>
        <p:txBody>
          <a:bodyPr/>
          <a:lstStyle/>
          <a:p>
            <a:r>
              <a:rPr lang="en-US" dirty="0"/>
              <a:t>NC Parcels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Update for Statewide Mapping 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94 Counties Updated in the NC Parcel Transformer in 2017</a:t>
            </a:r>
          </a:p>
          <a:p>
            <a:r>
              <a:rPr lang="en-US" dirty="0"/>
              <a:t>52 counties now registered with Transformer</a:t>
            </a:r>
          </a:p>
          <a:p>
            <a:r>
              <a:rPr lang="en-US" dirty="0"/>
              <a:t>Continuous operation of the cloud application by the Carbon Project, Inc.</a:t>
            </a:r>
          </a:p>
          <a:p>
            <a:r>
              <a:rPr lang="en-US" dirty="0"/>
              <a:t>Technical assistance from the Working Group for Seamless Parcels/CGIA/NC </a:t>
            </a:r>
            <a:r>
              <a:rPr lang="en-US" dirty="0" err="1"/>
              <a:t>OneMap</a:t>
            </a:r>
            <a:endParaRPr lang="en-US" dirty="0"/>
          </a:p>
          <a:p>
            <a:r>
              <a:rPr lang="en-US" dirty="0"/>
              <a:t>Cost share from NCDOT, NCDA&amp;CS and CGIA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4775" y="6650830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6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Technology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65" y="0"/>
            <a:ext cx="8882469" cy="6863726"/>
          </a:xfrm>
        </p:spPr>
      </p:pic>
    </p:spTree>
    <p:extLst>
      <p:ext uri="{BB962C8B-B14F-4D97-AF65-F5344CB8AC3E}">
        <p14:creationId xmlns:p14="http://schemas.microsoft.com/office/powerpoint/2010/main" val="382495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for the fall update </a:t>
            </a:r>
          </a:p>
          <a:p>
            <a:r>
              <a:rPr lang="en-US" dirty="0"/>
              <a:t>Operate and maintain</a:t>
            </a:r>
          </a:p>
          <a:p>
            <a:r>
              <a:rPr lang="en-US" dirty="0"/>
              <a:t>Provide technical assistance</a:t>
            </a:r>
          </a:p>
          <a:p>
            <a:r>
              <a:rPr lang="en-US" dirty="0"/>
              <a:t>Continue to build stock of “do-it-yourself” counties</a:t>
            </a:r>
          </a:p>
          <a:p>
            <a:r>
              <a:rPr lang="en-US" dirty="0"/>
              <a:t>Continue to improve population of priority data fields</a:t>
            </a:r>
          </a:p>
          <a:p>
            <a:r>
              <a:rPr lang="en-US" dirty="0"/>
              <a:t>Find a solution for sustainable, full funding to operate and maintain statewide parcels</a:t>
            </a:r>
          </a:p>
          <a:p>
            <a:r>
              <a:rPr lang="en-US" dirty="0"/>
              <a:t>Consult with the Working Group for Seamless Parcels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4775" y="6650830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2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3" b="2612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" y="6650830"/>
            <a:ext cx="2743200" cy="13811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DB133EED0D99499035929141ED3ADF" ma:contentTypeVersion="9" ma:contentTypeDescription="Create a new document." ma:contentTypeScope="" ma:versionID="c2ee8df8d596891f373da331a5bead27">
  <xsd:schema xmlns:xsd="http://www.w3.org/2001/XMLSchema" xmlns:xs="http://www.w3.org/2001/XMLSchema" xmlns:p="http://schemas.microsoft.com/office/2006/metadata/properties" xmlns:ns2="e6067449-8796-49e4-8d61-964a215ef526" xmlns:ns3="6cca40d4-c6db-4bdf-aca7-e170beb9a6f7" targetNamespace="http://schemas.microsoft.com/office/2006/metadata/properties" ma:root="true" ma:fieldsID="46427b0d38c9ef0fad976ce04beea3ef" ns2:_="" ns3:_="">
    <xsd:import namespace="e6067449-8796-49e4-8d61-964a215ef526"/>
    <xsd:import namespace="6cca40d4-c6db-4bdf-aca7-e170beb9a6f7"/>
    <xsd:element name="properties">
      <xsd:complexType>
        <xsd:sequence>
          <xsd:element name="documentManagement">
            <xsd:complexType>
              <xsd:all>
                <xsd:element ref="ns2:l0012f68ef24486a8e82b345e8b4cbfe" minOccurs="0"/>
                <xsd:element ref="ns2:TaxCatchAll" minOccurs="0"/>
                <xsd:element ref="ns2:SharedWithUsers" minOccurs="0"/>
                <xsd:element ref="ns2:SharedWithDetails" minOccurs="0"/>
                <xsd:element ref="ns3:e4b80e976a8a44e7adafcaabb7d5d785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67449-8796-49e4-8d61-964a215ef526" elementFormDefault="qualified">
    <xsd:import namespace="http://schemas.microsoft.com/office/2006/documentManagement/types"/>
    <xsd:import namespace="http://schemas.microsoft.com/office/infopath/2007/PartnerControls"/>
    <xsd:element name="l0012f68ef24486a8e82b345e8b4cbfe" ma:index="9" nillable="true" ma:taxonomy="true" ma:internalName="l0012f68ef24486a8e82b345e8b4cbfe" ma:taxonomyFieldName="DocType" ma:displayName="DocType" ma:indexed="true" ma:default="" ma:fieldId="{50012f68-ef24-486a-8e82-b345e8b4cbfe}" ma:sspId="da2157d8-ccc1-4fc8-a2a4-3f8f6553454f" ma:termSetId="fbf8bbc6-5470-42e9-90f6-2334e3418bd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c5af5976-4b7f-481a-bdec-b61e470cd9f3}" ma:internalName="TaxCatchAll" ma:showField="CatchAllData" ma:web="e6067449-8796-49e4-8d61-964a215ef5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a40d4-c6db-4bdf-aca7-e170beb9a6f7" elementFormDefault="qualified">
    <xsd:import namespace="http://schemas.microsoft.com/office/2006/documentManagement/types"/>
    <xsd:import namespace="http://schemas.microsoft.com/office/infopath/2007/PartnerControls"/>
    <xsd:element name="e4b80e976a8a44e7adafcaabb7d5d785" ma:index="14" nillable="true" ma:taxonomy="true" ma:internalName="e4b80e976a8a44e7adafcaabb7d5d785" ma:taxonomyFieldName="Group" ma:displayName="Group" ma:default="" ma:fieldId="{e4b80e97-6a8a-44e7-adaf-caabb7d5d785}" ma:sspId="da2157d8-ccc1-4fc8-a2a4-3f8f6553454f" ma:termSetId="feb531cf-c2ba-4d02-9e52-09466d74de1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067449-8796-49e4-8d61-964a215ef526">
      <Value>7</Value>
      <Value>75</Value>
    </TaxCatchAll>
    <e4b80e976a8a44e7adafcaabb7d5d785 xmlns="6cca40d4-c6db-4bdf-aca7-e170beb9a6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SMAC</TermName>
          <TermId xmlns="http://schemas.microsoft.com/office/infopath/2007/PartnerControls">d185121e-1502-450c-8361-b78de4ecf5ba</TermId>
        </TermInfo>
      </Terms>
    </e4b80e976a8a44e7adafcaabb7d5d785>
    <l0012f68ef24486a8e82b345e8b4cbfe xmlns="e6067449-8796-49e4-8d61-964a215ef52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fccd71da-66f7-4a81-9135-da5d67eec42e</TermId>
        </TermInfo>
      </Terms>
    </l0012f68ef24486a8e82b345e8b4cbfe>
  </documentManagement>
</p:properties>
</file>

<file path=customXml/itemProps1.xml><?xml version="1.0" encoding="utf-8"?>
<ds:datastoreItem xmlns:ds="http://schemas.openxmlformats.org/officeDocument/2006/customXml" ds:itemID="{8DE95BD1-0448-47EA-B766-7EDDFA1E09F6}"/>
</file>

<file path=customXml/itemProps2.xml><?xml version="1.0" encoding="utf-8"?>
<ds:datastoreItem xmlns:ds="http://schemas.openxmlformats.org/officeDocument/2006/customXml" ds:itemID="{E457D3D5-2514-4A8B-B448-A2E4C2857783}"/>
</file>

<file path=customXml/itemProps3.xml><?xml version="1.0" encoding="utf-8"?>
<ds:datastoreItem xmlns:ds="http://schemas.openxmlformats.org/officeDocument/2006/customXml" ds:itemID="{198EB2EF-B89B-47F7-BE73-C413F5DFDC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129</Words>
  <Application>Microsoft Office PowerPoint</Application>
  <PresentationFormat>Widescreen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2_Office Theme</vt:lpstr>
      <vt:lpstr>NC Parcels Program</vt:lpstr>
      <vt:lpstr>2017</vt:lpstr>
      <vt:lpstr>PowerPoint Presentation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Parcels SMAC update 20170719</dc:title>
  <dc:creator>Taryn Dietrich</dc:creator>
  <cp:lastModifiedBy>Brown, Jeffrey</cp:lastModifiedBy>
  <cp:revision>36</cp:revision>
  <dcterms:created xsi:type="dcterms:W3CDTF">2015-06-24T15:01:50Z</dcterms:created>
  <dcterms:modified xsi:type="dcterms:W3CDTF">2017-07-18T21:26:45Z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0x01010027DB133EED0D99499035929141ED3ADF</vt:lpwstr>
  </property>
  <property fmtid="{D5CDD505-2E9C-101B-9397-08002B2CF9AE}" pid="3" name="Group">
    <vt:lpwstr>75;#SMAC|d185121e-1502-450c-8361-b78de4ecf5ba</vt:lpwstr>
  </property>
  <property fmtid="{D5CDD505-2E9C-101B-9397-08002B2CF9AE}" pid="4" name="DocType">
    <vt:lpwstr>7;#Presentation|fccd71da-66f7-4a81-9135-da5d67eec42e</vt:lpwstr>
  </property>
</Properties>
</file>