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1" r:id="rId1"/>
  </p:sldMasterIdLst>
  <p:notesMasterIdLst>
    <p:notesMasterId r:id="rId9"/>
  </p:notesMasterIdLst>
  <p:handoutMasterIdLst>
    <p:handoutMasterId r:id="rId10"/>
  </p:handoutMasterIdLst>
  <p:sldIdLst>
    <p:sldId id="292" r:id="rId2"/>
    <p:sldId id="295" r:id="rId3"/>
    <p:sldId id="363" r:id="rId4"/>
    <p:sldId id="367" r:id="rId5"/>
    <p:sldId id="351" r:id="rId6"/>
    <p:sldId id="366" r:id="rId7"/>
    <p:sldId id="296" r:id="rId8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337A-1FDD-4F52-A196-2A5ECAF7A729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NCEM- Risk Management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53764-D7A1-4ADD-BACD-AB4F6702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570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46E510D-3153-4977-BE2B-0D39E8CCDF66}" type="datetime1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76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r>
              <a:rPr lang="en-US" smtClean="0"/>
              <a:t>NCEM- Risk Management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EF4B0FFC-6B73-4496-9AFA-61812D583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21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8588" y="1155700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B0FFC-6B73-4496-9AFA-61812D583B96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CD1066-52D7-424A-AAB1-1F11C2D972A5}" type="datetime1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NCEM- Risk Management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6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6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0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3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9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6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055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2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3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2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7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8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8810" y="2891621"/>
            <a:ext cx="7422676" cy="1209991"/>
          </a:xfrm>
          <a:noFill/>
          <a:ln w="50800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Current Lidar Updates 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17" y="700654"/>
            <a:ext cx="7543800" cy="3835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Lidar Phases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1267" r="1916" b="22562"/>
          <a:stretch/>
        </p:blipFill>
        <p:spPr>
          <a:xfrm>
            <a:off x="130348" y="1609362"/>
            <a:ext cx="8613602" cy="391990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67954" r="75648" b="3157"/>
          <a:stretch/>
        </p:blipFill>
        <p:spPr>
          <a:xfrm>
            <a:off x="130348" y="3825926"/>
            <a:ext cx="1700213" cy="1753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870" y="1259272"/>
            <a:ext cx="123048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Phase 1 – </a:t>
            </a:r>
            <a:r>
              <a:rPr lang="en-US" sz="1050" dirty="0"/>
              <a:t>Acquired and available @ 2ppsm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928228" y="1340063"/>
            <a:ext cx="140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Phase 4 </a:t>
            </a:r>
            <a:r>
              <a:rPr lang="en-US" sz="1050" dirty="0"/>
              <a:t>– currently in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227" y="2211482"/>
            <a:ext cx="144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Phase 5 </a:t>
            </a:r>
            <a:r>
              <a:rPr lang="en-US" sz="1050" dirty="0"/>
              <a:t>– Currently in Collection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493" y="1286196"/>
            <a:ext cx="123048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Phase 2 – </a:t>
            </a:r>
            <a:r>
              <a:rPr lang="en-US" sz="1050" dirty="0"/>
              <a:t>Acquired and available @ 2ppsm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450117" y="1286196"/>
            <a:ext cx="123048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Phase 3 – </a:t>
            </a:r>
            <a:r>
              <a:rPr lang="en-US" sz="1050" dirty="0"/>
              <a:t>Acquired and available @ 2ppsm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809045" y="5097245"/>
            <a:ext cx="376360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All available Data will be provided on rmp.nc.gov/sdd</a:t>
            </a:r>
          </a:p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669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6" y="170975"/>
            <a:ext cx="8035164" cy="5876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Collection for Phase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4-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07/13/2017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37" y="874207"/>
            <a:ext cx="7690523" cy="56272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121198" y="6059156"/>
            <a:ext cx="2400300" cy="557892"/>
          </a:xfrm>
        </p:spPr>
        <p:txBody>
          <a:bodyPr/>
          <a:lstStyle/>
          <a:p>
            <a:r>
              <a:rPr lang="en-US" dirty="0" smtClean="0"/>
              <a:t>Collection is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070950"/>
              </p:ext>
            </p:extLst>
          </p:nvPr>
        </p:nvGraphicFramePr>
        <p:xfrm>
          <a:off x="904352" y="259900"/>
          <a:ext cx="6672106" cy="5789208"/>
        </p:xfrm>
        <a:graphic>
          <a:graphicData uri="http://schemas.openxmlformats.org/drawingml/2006/table">
            <a:tbl>
              <a:tblPr firstRow="1" firstCol="1" bandRow="1"/>
              <a:tblGrid>
                <a:gridCol w="796934"/>
                <a:gridCol w="4558837"/>
                <a:gridCol w="1316335"/>
              </a:tblGrid>
              <a:tr h="491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Complete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Geiger-mode LiDAR Data Acquisition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Planning, Coordination, Flight Operations, and Specs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Calibration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 Survey Support for Acquisition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Classification of LiDAR Points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of DEMs in ESRI Grid Format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Terrain Datasets by County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Detail Road and Bridge Classifications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Intensity Images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Change Detection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Assurance/Quality Control Plan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of Project Reports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Metadata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76923C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Data Download Enhancement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Total: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2" marR="617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2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" y="942714"/>
            <a:ext cx="8950224" cy="488533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23" y="137066"/>
            <a:ext cx="477774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Clip and Ship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99" y="286605"/>
            <a:ext cx="8055261" cy="6880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Phase 5 collection Complete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99" y="1099466"/>
            <a:ext cx="8459952" cy="475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4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66" y="286604"/>
            <a:ext cx="7854294" cy="929247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endParaRPr lang="en-US" sz="6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50" r="8025"/>
          <a:stretch/>
        </p:blipFill>
        <p:spPr>
          <a:xfrm>
            <a:off x="1373533" y="1625281"/>
            <a:ext cx="6191699" cy="43216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6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961</TotalTime>
  <Words>179</Words>
  <Application>Microsoft Office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Segoe UI</vt:lpstr>
      <vt:lpstr>Times New Roman</vt:lpstr>
      <vt:lpstr>Retrospect</vt:lpstr>
      <vt:lpstr>Current Lidar Updates </vt:lpstr>
      <vt:lpstr>Lidar Phases</vt:lpstr>
      <vt:lpstr>Collection for Phase 4-     07/13/2017</vt:lpstr>
      <vt:lpstr>PowerPoint Presentation</vt:lpstr>
      <vt:lpstr>PowerPoint Presentation</vt:lpstr>
      <vt:lpstr>Phase 5 collection Complete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NCEM DATA Available</dc:title>
  <dc:creator>Morgan, Hope</dc:creator>
  <cp:lastModifiedBy>Hope Morgan</cp:lastModifiedBy>
  <cp:revision>43</cp:revision>
  <cp:lastPrinted>2017-03-16T16:09:22Z</cp:lastPrinted>
  <dcterms:created xsi:type="dcterms:W3CDTF">2017-03-13T16:22:19Z</dcterms:created>
  <dcterms:modified xsi:type="dcterms:W3CDTF">2017-07-19T16:59:50Z</dcterms:modified>
</cp:coreProperties>
</file>