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0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18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6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876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53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99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1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9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49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98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1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6794A-F875-4E3D-B6C0-9821BF92AE15}" type="datetimeFigureOut">
              <a:rPr lang="en-US" smtClean="0"/>
              <a:t>7/18/2017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9D0F7-AF83-4915-8FA6-199AD8E955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94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DEQ Hydrography Datasets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Update for SMAC 20170719</a:t>
            </a:r>
          </a:p>
          <a:p>
            <a:r>
              <a:rPr lang="en-US" dirty="0"/>
              <a:t>Cam.mcnutt@ncdenr.gov</a:t>
            </a:r>
          </a:p>
        </p:txBody>
      </p:sp>
    </p:spTree>
    <p:extLst>
      <p:ext uri="{BB962C8B-B14F-4D97-AF65-F5344CB8AC3E}">
        <p14:creationId xmlns:p14="http://schemas.microsoft.com/office/powerpoint/2010/main" val="3558341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1:24,000 Hydrography (High Resolution NHD)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134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Situational Awareness</a:t>
            </a:r>
          </a:p>
          <a:p>
            <a:r>
              <a:rPr lang="en-US" sz="4000" dirty="0"/>
              <a:t>Zoomed in display</a:t>
            </a:r>
          </a:p>
          <a:p>
            <a:r>
              <a:rPr lang="en-US" sz="4000" dirty="0"/>
              <a:t>Application of rules</a:t>
            </a:r>
          </a:p>
          <a:p>
            <a:r>
              <a:rPr lang="en-US" sz="4000" dirty="0"/>
              <a:t>Not maintained by DEQ</a:t>
            </a:r>
          </a:p>
          <a:p>
            <a:endParaRPr lang="en-US" sz="4000" dirty="0"/>
          </a:p>
          <a:p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6835" y="1470890"/>
            <a:ext cx="5156965" cy="421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16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1:100,000 Plus Hydrography Classifications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395857" cy="4351338"/>
          </a:xfrm>
        </p:spPr>
        <p:txBody>
          <a:bodyPr>
            <a:normAutofit/>
          </a:bodyPr>
          <a:lstStyle/>
          <a:p>
            <a:r>
              <a:rPr lang="en-US" sz="4000" dirty="0"/>
              <a:t>7,424 Names</a:t>
            </a:r>
          </a:p>
          <a:p>
            <a:r>
              <a:rPr lang="en-US" sz="4000" dirty="0"/>
              <a:t>12,276 Classified Segments</a:t>
            </a:r>
          </a:p>
          <a:p>
            <a:r>
              <a:rPr lang="en-US" sz="4000" dirty="0"/>
              <a:t>Used by DEQ for display of classifications (rules application)</a:t>
            </a:r>
          </a:p>
          <a:p>
            <a:r>
              <a:rPr lang="en-US" sz="4000" dirty="0"/>
              <a:t>Planning</a:t>
            </a:r>
          </a:p>
          <a:p>
            <a:r>
              <a:rPr lang="en-US" sz="4000" dirty="0"/>
              <a:t>Dataset changes 1-2 annually (reclassifications)</a:t>
            </a:r>
          </a:p>
        </p:txBody>
      </p:sp>
    </p:spTree>
    <p:extLst>
      <p:ext uri="{BB962C8B-B14F-4D97-AF65-F5344CB8AC3E}">
        <p14:creationId xmlns:p14="http://schemas.microsoft.com/office/powerpoint/2010/main" val="21965212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72" y="98425"/>
            <a:ext cx="8087028" cy="6604298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8432800" y="746125"/>
            <a:ext cx="3556000" cy="26828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GNIS </a:t>
            </a:r>
            <a:r>
              <a:rPr lang="en-US" sz="3200" b="1" dirty="0"/>
              <a:t>one</a:t>
            </a:r>
            <a:r>
              <a:rPr lang="en-US" sz="3200" dirty="0"/>
              <a:t> name</a:t>
            </a:r>
          </a:p>
          <a:p>
            <a:r>
              <a:rPr lang="en-US" sz="3200" dirty="0"/>
              <a:t>DWR Classifications </a:t>
            </a:r>
            <a:r>
              <a:rPr lang="en-US" sz="3200" b="1" dirty="0"/>
              <a:t>three</a:t>
            </a:r>
            <a:r>
              <a:rPr lang="en-US" sz="3200" dirty="0"/>
              <a:t> segments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6305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9300" cy="1325563"/>
          </a:xfrm>
        </p:spPr>
        <p:txBody>
          <a:bodyPr/>
          <a:lstStyle/>
          <a:p>
            <a:r>
              <a:rPr lang="en-US" dirty="0"/>
              <a:t>1:100,000 Plus Hydrography Assessment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694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7,424 Names</a:t>
            </a:r>
          </a:p>
          <a:p>
            <a:r>
              <a:rPr lang="en-US" sz="4000" dirty="0"/>
              <a:t>13,403 Assessment Units</a:t>
            </a:r>
          </a:p>
          <a:p>
            <a:r>
              <a:rPr lang="en-US" sz="4000" dirty="0"/>
              <a:t>Used by DEQ for display of Water Quality Assessments (303d list)</a:t>
            </a:r>
          </a:p>
          <a:p>
            <a:r>
              <a:rPr lang="en-US" sz="4000" dirty="0"/>
              <a:t>Planning and Federal Reporting</a:t>
            </a:r>
          </a:p>
          <a:p>
            <a:r>
              <a:rPr lang="en-US" sz="4000" dirty="0"/>
              <a:t>Dataset changes 100-150 every 2 years</a:t>
            </a:r>
          </a:p>
        </p:txBody>
      </p:sp>
    </p:spTree>
    <p:extLst>
      <p:ext uri="{BB962C8B-B14F-4D97-AF65-F5344CB8AC3E}">
        <p14:creationId xmlns:p14="http://schemas.microsoft.com/office/powerpoint/2010/main" val="355052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33657" y="746125"/>
            <a:ext cx="3955143" cy="19589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GNIS </a:t>
            </a:r>
            <a:r>
              <a:rPr lang="en-US" sz="3200" b="1" dirty="0"/>
              <a:t>one</a:t>
            </a:r>
            <a:r>
              <a:rPr lang="en-US" sz="3200" dirty="0"/>
              <a:t> name</a:t>
            </a:r>
          </a:p>
          <a:p>
            <a:r>
              <a:rPr lang="en-US" sz="3200" dirty="0"/>
              <a:t>Classifications </a:t>
            </a:r>
            <a:r>
              <a:rPr lang="en-US" sz="3200" b="1" dirty="0"/>
              <a:t>three</a:t>
            </a:r>
            <a:r>
              <a:rPr lang="en-US" sz="3200" dirty="0"/>
              <a:t> segments</a:t>
            </a:r>
          </a:p>
          <a:p>
            <a:r>
              <a:rPr lang="en-US" sz="3200" dirty="0"/>
              <a:t>Assessment Units </a:t>
            </a:r>
            <a:r>
              <a:rPr lang="en-US" sz="3200" b="1" dirty="0"/>
              <a:t>12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57" y="241752"/>
            <a:ext cx="7638900" cy="6238334"/>
          </a:xfrm>
        </p:spPr>
      </p:pic>
    </p:spTree>
    <p:extLst>
      <p:ext uri="{BB962C8B-B14F-4D97-AF65-F5344CB8AC3E}">
        <p14:creationId xmlns:p14="http://schemas.microsoft.com/office/powerpoint/2010/main" val="30818222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8033657" y="746125"/>
            <a:ext cx="3955143" cy="3744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HSSD</a:t>
            </a:r>
          </a:p>
          <a:p>
            <a:r>
              <a:rPr lang="en-US" sz="3200" dirty="0"/>
              <a:t>Headwater Stream Spatial Dataset</a:t>
            </a:r>
          </a:p>
          <a:p>
            <a:r>
              <a:rPr lang="en-US" sz="3200" dirty="0"/>
              <a:t>Modeled Streams</a:t>
            </a:r>
          </a:p>
          <a:p>
            <a:r>
              <a:rPr lang="en-US" sz="3200" dirty="0"/>
              <a:t>Transportation Planning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15" y="241752"/>
            <a:ext cx="7481830" cy="6110061"/>
          </a:xfrm>
        </p:spPr>
      </p:pic>
    </p:spTree>
    <p:extLst>
      <p:ext uri="{BB962C8B-B14F-4D97-AF65-F5344CB8AC3E}">
        <p14:creationId xmlns:p14="http://schemas.microsoft.com/office/powerpoint/2010/main" val="150450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09300" cy="1325563"/>
          </a:xfrm>
        </p:spPr>
        <p:txBody>
          <a:bodyPr/>
          <a:lstStyle/>
          <a:p>
            <a:r>
              <a:rPr lang="en-US" dirty="0"/>
              <a:t>Planned Improvements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169400" cy="4351338"/>
          </a:xfrm>
        </p:spPr>
        <p:txBody>
          <a:bodyPr>
            <a:normAutofit/>
          </a:bodyPr>
          <a:lstStyle/>
          <a:p>
            <a:r>
              <a:rPr lang="en-US" sz="4000" dirty="0"/>
              <a:t>Geodatabase</a:t>
            </a:r>
          </a:p>
          <a:p>
            <a:r>
              <a:rPr lang="en-US" sz="4000"/>
              <a:t>Retirement system </a:t>
            </a:r>
            <a:r>
              <a:rPr lang="en-US" sz="4000" dirty="0"/>
              <a:t>for changes</a:t>
            </a:r>
          </a:p>
          <a:p>
            <a:r>
              <a:rPr lang="en-US" sz="4000" dirty="0"/>
              <a:t>Possible addition of centerline</a:t>
            </a:r>
          </a:p>
          <a:p>
            <a:r>
              <a:rPr lang="en-US" sz="4000" dirty="0"/>
              <a:t>Continued Development of HSSD</a:t>
            </a:r>
          </a:p>
          <a:p>
            <a:r>
              <a:rPr lang="en-US" sz="4000" dirty="0"/>
              <a:t>Working with </a:t>
            </a:r>
            <a:r>
              <a:rPr lang="en-US" sz="4000" dirty="0" err="1"/>
              <a:t>StreamMAC</a:t>
            </a:r>
            <a:r>
              <a:rPr lang="en-US" sz="4000" dirty="0"/>
              <a:t> toward a unified Hydrography Dataset for NC</a:t>
            </a:r>
          </a:p>
        </p:txBody>
      </p:sp>
    </p:spTree>
    <p:extLst>
      <p:ext uri="{BB962C8B-B14F-4D97-AF65-F5344CB8AC3E}">
        <p14:creationId xmlns:p14="http://schemas.microsoft.com/office/powerpoint/2010/main" val="1293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138</Words>
  <Application>Microsoft Office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DEQ Hydrography Datasets</vt:lpstr>
      <vt:lpstr>1:24,000 Hydrography (High Resolution NHD)</vt:lpstr>
      <vt:lpstr>1:100,000 Plus Hydrography Classifications</vt:lpstr>
      <vt:lpstr>PowerPoint Presentation</vt:lpstr>
      <vt:lpstr>1:100,000 Plus Hydrography Assessment Units</vt:lpstr>
      <vt:lpstr>PowerPoint Presentation</vt:lpstr>
      <vt:lpstr>PowerPoint Presentation</vt:lpstr>
      <vt:lpstr>Planned Improvements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DEQ Hydrography Datasets</dc:title>
  <dc:creator>Mcnutt, Cam</dc:creator>
  <cp:lastModifiedBy>Mcnutt, Cam</cp:lastModifiedBy>
  <cp:revision>7</cp:revision>
  <dcterms:created xsi:type="dcterms:W3CDTF">2017-07-18T17:15:41Z</dcterms:created>
  <dcterms:modified xsi:type="dcterms:W3CDTF">2017-07-18T17:38:15Z</dcterms:modified>
</cp:coreProperties>
</file>