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5"/>
  </p:sldMasterIdLst>
  <p:notesMasterIdLst>
    <p:notesMasterId r:id="rId15"/>
  </p:notesMasterIdLst>
  <p:sldIdLst>
    <p:sldId id="2147483589" r:id="rId6"/>
    <p:sldId id="2147483573" r:id="rId7"/>
    <p:sldId id="263" r:id="rId8"/>
    <p:sldId id="2147483584" r:id="rId9"/>
    <p:sldId id="2147483585" r:id="rId10"/>
    <p:sldId id="264" r:id="rId11"/>
    <p:sldId id="2147483590" r:id="rId12"/>
    <p:sldId id="2147483586" r:id="rId13"/>
    <p:sldId id="214748357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BE9FB50E-C6C2-45C5-B51B-2A955B11BC5B}">
          <p14:sldIdLst>
            <p14:sldId id="2147483589"/>
          </p14:sldIdLst>
        </p14:section>
        <p14:section name="Welcome &amp; Intro" id="{2F222027-7F17-4A34-9B7B-017CB59F7054}">
          <p14:sldIdLst>
            <p14:sldId id="2147483573"/>
            <p14:sldId id="263"/>
            <p14:sldId id="2147483584"/>
            <p14:sldId id="2147483585"/>
            <p14:sldId id="264"/>
            <p14:sldId id="2147483590"/>
            <p14:sldId id="2147483586"/>
            <p14:sldId id="214748357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74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699CF3-7EE2-6748-8A74-D2C9D26479BC}" v="2" dt="2026-08-28T13:11:30.651"/>
    <p1510:client id="{BC915D40-E7B0-9E4D-B9C6-14CECE16C61C}" v="12" dt="2026-08-27T16:24:41.144"/>
  </p1510:revLst>
</p1510:revInfo>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6"/>
    <p:restoredTop sz="94658"/>
  </p:normalViewPr>
  <p:slideViewPr>
    <p:cSldViewPr snapToGrid="0">
      <p:cViewPr varScale="1">
        <p:scale>
          <a:sx n="68" d="100"/>
          <a:sy n="68" d="100"/>
        </p:scale>
        <p:origin x="11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B03E11-30AE-4CEA-B763-BF54FCB8AA9C}" type="datetimeFigureOut">
              <a:rPr lang="en-US" smtClean="0"/>
              <a:t>8/28/2026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1E1348-F3C4-47FB-B62F-F950236E4868}" type="slidenum">
              <a:rPr lang="en-US" smtClean="0"/>
              <a:t>‹#›</a:t>
            </a:fld>
            <a:endParaRPr lang="en-US"/>
          </a:p>
        </p:txBody>
      </p:sp>
    </p:spTree>
    <p:extLst>
      <p:ext uri="{BB962C8B-B14F-4D97-AF65-F5344CB8AC3E}">
        <p14:creationId xmlns:p14="http://schemas.microsoft.com/office/powerpoint/2010/main" val="20837736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John to intro himself and then go over agenda </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John</a:t>
            </a:r>
          </a:p>
        </p:txBody>
      </p:sp>
      <p:sp>
        <p:nvSpPr>
          <p:cNvPr id="4" name="Slide Number Placeholder 3"/>
          <p:cNvSpPr>
            <a:spLocks noGrp="1"/>
          </p:cNvSpPr>
          <p:nvPr>
            <p:ph type="sldNum" sz="quarter" idx="5"/>
          </p:nvPr>
        </p:nvSpPr>
        <p:spPr/>
        <p:txBody>
          <a:bodyPr/>
          <a:lstStyle/>
          <a:p>
            <a:fld id="{A11E1348-F3C4-47FB-B62F-F950236E4868}" type="slidenum">
              <a:rPr lang="en-US" smtClean="0"/>
              <a:t>3</a:t>
            </a:fld>
            <a:endParaRPr lang="en-US"/>
          </a:p>
        </p:txBody>
      </p:sp>
    </p:spTree>
    <p:extLst>
      <p:ext uri="{BB962C8B-B14F-4D97-AF65-F5344CB8AC3E}">
        <p14:creationId xmlns:p14="http://schemas.microsoft.com/office/powerpoint/2010/main" val="11655029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John</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John</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John</a:t>
            </a:r>
          </a:p>
        </p:txBody>
      </p:sp>
      <p:sp>
        <p:nvSpPr>
          <p:cNvPr id="4" name="Slide Number Placeholder 3"/>
          <p:cNvSpPr>
            <a:spLocks noGrp="1"/>
          </p:cNvSpPr>
          <p:nvPr>
            <p:ph type="sldNum" sz="quarter" idx="5"/>
          </p:nvPr>
        </p:nvSpPr>
        <p:spPr/>
        <p:txBody>
          <a:bodyPr/>
          <a:lstStyle/>
          <a:p>
            <a:fld id="{A11E1348-F3C4-47FB-B62F-F950236E4868}" type="slidenum">
              <a:rPr lang="en-US" smtClean="0"/>
              <a:t>6</a:t>
            </a:fld>
            <a:endParaRPr lang="en-US"/>
          </a:p>
        </p:txBody>
      </p:sp>
    </p:spTree>
    <p:extLst>
      <p:ext uri="{BB962C8B-B14F-4D97-AF65-F5344CB8AC3E}">
        <p14:creationId xmlns:p14="http://schemas.microsoft.com/office/powerpoint/2010/main" val="10099897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John</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John to go over and then pass to Ali</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eg"/><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e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eg"/><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eg"/><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eg"/><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eg"/><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eg"/><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9.svg"/><Relationship Id="rId7" Type="http://schemas.openxmlformats.org/officeDocument/2006/relationships/image" Target="../media/image5.png"/><Relationship Id="rId2" Type="http://schemas.openxmlformats.org/officeDocument/2006/relationships/image" Target="../media/image28.jpeg"/><Relationship Id="rId1" Type="http://schemas.openxmlformats.org/officeDocument/2006/relationships/slideMaster" Target="../slideMasters/slideMaster1.xml"/><Relationship Id="rId6" Type="http://schemas.openxmlformats.org/officeDocument/2006/relationships/image" Target="../media/image32.svg"/><Relationship Id="rId5" Type="http://schemas.openxmlformats.org/officeDocument/2006/relationships/image" Target="../media/image31.svg"/><Relationship Id="rId4" Type="http://schemas.openxmlformats.org/officeDocument/2006/relationships/image" Target="../media/image30.svg"/></Relationships>
</file>

<file path=ppt/slideLayouts/_rels/slideLayout7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4.jpeg"/><Relationship Id="rId7" Type="http://schemas.openxmlformats.org/officeDocument/2006/relationships/image" Target="../media/image32.svg"/><Relationship Id="rId2" Type="http://schemas.openxmlformats.org/officeDocument/2006/relationships/image" Target="../media/image33.jpeg"/><Relationship Id="rId1" Type="http://schemas.openxmlformats.org/officeDocument/2006/relationships/slideMaster" Target="../slideMasters/slideMaster1.xml"/><Relationship Id="rId6" Type="http://schemas.openxmlformats.org/officeDocument/2006/relationships/image" Target="../media/image31.svg"/><Relationship Id="rId5" Type="http://schemas.openxmlformats.org/officeDocument/2006/relationships/image" Target="../media/image30.svg"/><Relationship Id="rId4" Type="http://schemas.openxmlformats.org/officeDocument/2006/relationships/image" Target="../media/image29.svg"/><Relationship Id="rId9" Type="http://schemas.openxmlformats.org/officeDocument/2006/relationships/image" Target="../media/image3.svg"/></Relationships>
</file>

<file path=ppt/slideLayouts/_rels/slideLayout74.xml.rels><?xml version="1.0" encoding="UTF-8" standalone="yes"?>
<Relationships xmlns="http://schemas.openxmlformats.org/package/2006/relationships"><Relationship Id="rId8" Type="http://schemas.openxmlformats.org/officeDocument/2006/relationships/hyperlink" Target="https://go-planet.com/?et_fb=1&amp;PageSpeed=off" TargetMode="External"/><Relationship Id="rId13" Type="http://schemas.openxmlformats.org/officeDocument/2006/relationships/image" Target="../media/image42.png"/><Relationship Id="rId3" Type="http://schemas.openxmlformats.org/officeDocument/2006/relationships/image" Target="../media/image35.png"/><Relationship Id="rId7" Type="http://schemas.openxmlformats.org/officeDocument/2006/relationships/image" Target="../media/image37.png"/><Relationship Id="rId12" Type="http://schemas.openxmlformats.org/officeDocument/2006/relationships/image" Target="../media/image41.png"/><Relationship Id="rId2" Type="http://schemas.openxmlformats.org/officeDocument/2006/relationships/hyperlink" Target="https://www.youalreadyownit.com/" TargetMode="External"/><Relationship Id="rId1" Type="http://schemas.openxmlformats.org/officeDocument/2006/relationships/slideMaster" Target="../slideMasters/slideMaster1.xml"/><Relationship Id="rId6" Type="http://schemas.openxmlformats.org/officeDocument/2006/relationships/hyperlink" Target="https://o365support.com/" TargetMode="External"/><Relationship Id="rId11" Type="http://schemas.openxmlformats.org/officeDocument/2006/relationships/image" Target="../media/image40.png"/><Relationship Id="rId5" Type="http://schemas.openxmlformats.org/officeDocument/2006/relationships/image" Target="../media/image36.png"/><Relationship Id="rId15" Type="http://schemas.openxmlformats.org/officeDocument/2006/relationships/image" Target="../media/image44.png"/><Relationship Id="rId10" Type="http://schemas.openxmlformats.org/officeDocument/2006/relationships/image" Target="../media/image39.png"/><Relationship Id="rId4" Type="http://schemas.openxmlformats.org/officeDocument/2006/relationships/hyperlink" Target="https://www.govcloud.com/" TargetMode="External"/><Relationship Id="rId9" Type="http://schemas.openxmlformats.org/officeDocument/2006/relationships/image" Target="../media/image38.png"/><Relationship Id="rId14" Type="http://schemas.openxmlformats.org/officeDocument/2006/relationships/image" Target="../media/image43.png"/></Relationships>
</file>

<file path=ppt/slideLayouts/_rels/slideLayout75.xml.rels><?xml version="1.0" encoding="UTF-8" standalone="yes"?>
<Relationships xmlns="http://schemas.openxmlformats.org/package/2006/relationships"><Relationship Id="rId8" Type="http://schemas.openxmlformats.org/officeDocument/2006/relationships/image" Target="../media/image51.svg"/><Relationship Id="rId13" Type="http://schemas.openxmlformats.org/officeDocument/2006/relationships/image" Target="../media/image56.svg"/><Relationship Id="rId3" Type="http://schemas.openxmlformats.org/officeDocument/2006/relationships/image" Target="../media/image46.svg"/><Relationship Id="rId7" Type="http://schemas.openxmlformats.org/officeDocument/2006/relationships/image" Target="../media/image50.svg"/><Relationship Id="rId12" Type="http://schemas.openxmlformats.org/officeDocument/2006/relationships/image" Target="../media/image55.svg"/><Relationship Id="rId2" Type="http://schemas.openxmlformats.org/officeDocument/2006/relationships/image" Target="../media/image45.svg"/><Relationship Id="rId1" Type="http://schemas.openxmlformats.org/officeDocument/2006/relationships/slideMaster" Target="../slideMasters/slideMaster1.xml"/><Relationship Id="rId6" Type="http://schemas.openxmlformats.org/officeDocument/2006/relationships/image" Target="../media/image49.svg"/><Relationship Id="rId11" Type="http://schemas.openxmlformats.org/officeDocument/2006/relationships/image" Target="../media/image54.svg"/><Relationship Id="rId5" Type="http://schemas.openxmlformats.org/officeDocument/2006/relationships/image" Target="../media/image48.svg"/><Relationship Id="rId10" Type="http://schemas.openxmlformats.org/officeDocument/2006/relationships/image" Target="../media/image53.svg"/><Relationship Id="rId4" Type="http://schemas.openxmlformats.org/officeDocument/2006/relationships/image" Target="../media/image47.svg"/><Relationship Id="rId9" Type="http://schemas.openxmlformats.org/officeDocument/2006/relationships/image" Target="../media/image52.svg"/></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7.jpe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77.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3.svg"/><Relationship Id="rId3" Type="http://schemas.openxmlformats.org/officeDocument/2006/relationships/image" Target="../media/image5.png"/><Relationship Id="rId7" Type="http://schemas.openxmlformats.org/officeDocument/2006/relationships/hyperlink" Target="https://www.govcloud.com/" TargetMode="External"/><Relationship Id="rId12" Type="http://schemas.openxmlformats.org/officeDocument/2006/relationships/image" Target="../media/image62.png"/><Relationship Id="rId2" Type="http://schemas.openxmlformats.org/officeDocument/2006/relationships/image" Target="../media/image58.jpeg"/><Relationship Id="rId1" Type="http://schemas.openxmlformats.org/officeDocument/2006/relationships/slideMaster" Target="../slideMasters/slideMaster1.xml"/><Relationship Id="rId6" Type="http://schemas.openxmlformats.org/officeDocument/2006/relationships/image" Target="../media/image59.png"/><Relationship Id="rId11" Type="http://schemas.openxmlformats.org/officeDocument/2006/relationships/hyperlink" Target="https://go-planet.com/?et_fb=1&amp;PageSpeed=off" TargetMode="External"/><Relationship Id="rId5" Type="http://schemas.openxmlformats.org/officeDocument/2006/relationships/hyperlink" Target="https://www.youalreadyownit.com/" TargetMode="External"/><Relationship Id="rId10" Type="http://schemas.openxmlformats.org/officeDocument/2006/relationships/image" Target="../media/image61.png"/><Relationship Id="rId4" Type="http://schemas.openxmlformats.org/officeDocument/2006/relationships/image" Target="../media/image2.png"/><Relationship Id="rId9" Type="http://schemas.openxmlformats.org/officeDocument/2006/relationships/hyperlink" Target="https://o365support.com/" TargetMode="External"/></Relationships>
</file>

<file path=ppt/slideLayouts/_rels/slideLayout78.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png"/><Relationship Id="rId7" Type="http://schemas.openxmlformats.org/officeDocument/2006/relationships/hyperlink" Target="https://o365support.com/" TargetMode="External"/><Relationship Id="rId2" Type="http://schemas.openxmlformats.org/officeDocument/2006/relationships/image" Target="../media/image58.jpeg"/><Relationship Id="rId1" Type="http://schemas.openxmlformats.org/officeDocument/2006/relationships/slideMaster" Target="../slideMasters/slideMaster1.xml"/><Relationship Id="rId6" Type="http://schemas.openxmlformats.org/officeDocument/2006/relationships/image" Target="../media/image59.png"/><Relationship Id="rId11" Type="http://schemas.openxmlformats.org/officeDocument/2006/relationships/image" Target="../media/image3.svg"/><Relationship Id="rId5" Type="http://schemas.openxmlformats.org/officeDocument/2006/relationships/hyperlink" Target="https://www.youalreadyownit.com/" TargetMode="External"/><Relationship Id="rId10" Type="http://schemas.openxmlformats.org/officeDocument/2006/relationships/image" Target="../media/image62.png"/><Relationship Id="rId4" Type="http://schemas.openxmlformats.org/officeDocument/2006/relationships/image" Target="../media/image2.png"/><Relationship Id="rId9" Type="http://schemas.openxmlformats.org/officeDocument/2006/relationships/hyperlink" Target="https://go-planet.com/?et_fb=1&amp;PageSpeed=off" TargetMode="Externa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3.jpe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3.jpe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4.jpe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82.xml.rels><?xml version="1.0" encoding="UTF-8" standalone="yes"?>
<Relationships xmlns="http://schemas.openxmlformats.org/package/2006/relationships"><Relationship Id="rId8" Type="http://schemas.openxmlformats.org/officeDocument/2006/relationships/image" Target="../media/image70.svg"/><Relationship Id="rId13" Type="http://schemas.openxmlformats.org/officeDocument/2006/relationships/image" Target="../media/image75.svg"/><Relationship Id="rId3" Type="http://schemas.openxmlformats.org/officeDocument/2006/relationships/image" Target="../media/image65.svg"/><Relationship Id="rId7" Type="http://schemas.openxmlformats.org/officeDocument/2006/relationships/image" Target="../media/image69.svg"/><Relationship Id="rId12" Type="http://schemas.openxmlformats.org/officeDocument/2006/relationships/image" Target="../media/image74.svg"/><Relationship Id="rId2" Type="http://schemas.openxmlformats.org/officeDocument/2006/relationships/image" Target="../media/image3.svg"/><Relationship Id="rId1" Type="http://schemas.openxmlformats.org/officeDocument/2006/relationships/slideMaster" Target="../slideMasters/slideMaster1.xml"/><Relationship Id="rId6" Type="http://schemas.openxmlformats.org/officeDocument/2006/relationships/image" Target="../media/image68.svg"/><Relationship Id="rId11" Type="http://schemas.openxmlformats.org/officeDocument/2006/relationships/image" Target="../media/image73.svg"/><Relationship Id="rId5" Type="http://schemas.openxmlformats.org/officeDocument/2006/relationships/image" Target="../media/image67.svg"/><Relationship Id="rId15" Type="http://schemas.openxmlformats.org/officeDocument/2006/relationships/image" Target="../media/image77.svg"/><Relationship Id="rId10" Type="http://schemas.openxmlformats.org/officeDocument/2006/relationships/image" Target="../media/image72.svg"/><Relationship Id="rId4" Type="http://schemas.openxmlformats.org/officeDocument/2006/relationships/image" Target="../media/image66.svg"/><Relationship Id="rId9" Type="http://schemas.openxmlformats.org/officeDocument/2006/relationships/image" Target="../media/image71.svg"/><Relationship Id="rId14" Type="http://schemas.openxmlformats.org/officeDocument/2006/relationships/image" Target="../media/image76.svg"/></Relationships>
</file>

<file path=ppt/slideLayouts/_rels/slideLayout83.xml.rels><?xml version="1.0" encoding="UTF-8" standalone="yes"?>
<Relationships xmlns="http://schemas.openxmlformats.org/package/2006/relationships"><Relationship Id="rId8" Type="http://schemas.openxmlformats.org/officeDocument/2006/relationships/image" Target="../media/image83.svg"/><Relationship Id="rId3" Type="http://schemas.openxmlformats.org/officeDocument/2006/relationships/image" Target="../media/image78.svg"/><Relationship Id="rId7" Type="http://schemas.openxmlformats.org/officeDocument/2006/relationships/image" Target="../media/image82.svg"/><Relationship Id="rId2" Type="http://schemas.openxmlformats.org/officeDocument/2006/relationships/image" Target="../media/image3.svg"/><Relationship Id="rId1" Type="http://schemas.openxmlformats.org/officeDocument/2006/relationships/slideMaster" Target="../slideMasters/slideMaster1.xml"/><Relationship Id="rId6" Type="http://schemas.openxmlformats.org/officeDocument/2006/relationships/image" Target="../media/image81.svg"/><Relationship Id="rId5" Type="http://schemas.openxmlformats.org/officeDocument/2006/relationships/image" Target="../media/image80.svg"/><Relationship Id="rId4" Type="http://schemas.openxmlformats.org/officeDocument/2006/relationships/image" Target="../media/image79.svg"/><Relationship Id="rId9" Type="http://schemas.openxmlformats.org/officeDocument/2006/relationships/image" Target="../media/image76.svg"/></Relationships>
</file>

<file path=ppt/slideLayouts/_rels/slideLayout84.xml.rels><?xml version="1.0" encoding="UTF-8" standalone="yes"?>
<Relationships xmlns="http://schemas.openxmlformats.org/package/2006/relationships"><Relationship Id="rId8" Type="http://schemas.openxmlformats.org/officeDocument/2006/relationships/image" Target="../media/image89.svg"/><Relationship Id="rId13" Type="http://schemas.openxmlformats.org/officeDocument/2006/relationships/image" Target="../media/image92.png"/><Relationship Id="rId18" Type="http://schemas.openxmlformats.org/officeDocument/2006/relationships/image" Target="../media/image97.svg"/><Relationship Id="rId3" Type="http://schemas.openxmlformats.org/officeDocument/2006/relationships/image" Target="../media/image84.svg"/><Relationship Id="rId7" Type="http://schemas.openxmlformats.org/officeDocument/2006/relationships/image" Target="../media/image88.svg"/><Relationship Id="rId12" Type="http://schemas.openxmlformats.org/officeDocument/2006/relationships/image" Target="../media/image91.png"/><Relationship Id="rId17" Type="http://schemas.openxmlformats.org/officeDocument/2006/relationships/image" Target="../media/image96.svg"/><Relationship Id="rId2" Type="http://schemas.openxmlformats.org/officeDocument/2006/relationships/image" Target="../media/image76.svg"/><Relationship Id="rId16" Type="http://schemas.openxmlformats.org/officeDocument/2006/relationships/image" Target="../media/image95.png"/><Relationship Id="rId1" Type="http://schemas.openxmlformats.org/officeDocument/2006/relationships/slideMaster" Target="../slideMasters/slideMaster1.xml"/><Relationship Id="rId6" Type="http://schemas.openxmlformats.org/officeDocument/2006/relationships/image" Target="../media/image87.svg"/><Relationship Id="rId11" Type="http://schemas.openxmlformats.org/officeDocument/2006/relationships/image" Target="../media/image3.svg"/><Relationship Id="rId5" Type="http://schemas.openxmlformats.org/officeDocument/2006/relationships/image" Target="../media/image86.svg"/><Relationship Id="rId15" Type="http://schemas.openxmlformats.org/officeDocument/2006/relationships/image" Target="../media/image94.png"/><Relationship Id="rId10" Type="http://schemas.openxmlformats.org/officeDocument/2006/relationships/image" Target="../media/image52.svg"/><Relationship Id="rId19" Type="http://schemas.openxmlformats.org/officeDocument/2006/relationships/image" Target="../media/image98.svg"/><Relationship Id="rId4" Type="http://schemas.openxmlformats.org/officeDocument/2006/relationships/image" Target="../media/image85.svg"/><Relationship Id="rId9" Type="http://schemas.openxmlformats.org/officeDocument/2006/relationships/image" Target="../media/image90.svg"/><Relationship Id="rId14" Type="http://schemas.openxmlformats.org/officeDocument/2006/relationships/image" Target="../media/image93.png"/></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eg"/><Relationship Id="rId1" Type="http://schemas.openxmlformats.org/officeDocument/2006/relationships/slideMaster" Target="../slideMasters/slideMaster1.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71500" y="570679"/>
            <a:ext cx="6424690" cy="3066733"/>
          </a:xfrm>
        </p:spPr>
        <p:txBody>
          <a:bodyPr anchor="t">
            <a:normAutofit/>
          </a:bodyPr>
          <a:lstStyle>
            <a:lvl1pPr algn="l">
              <a:defRPr sz="6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71500" y="3931975"/>
            <a:ext cx="6424690" cy="1461794"/>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Date Placeholder 4">
            <a:extLst>
              <a:ext uri="{FF2B5EF4-FFF2-40B4-BE49-F238E27FC236}">
                <a16:creationId xmlns:a16="http://schemas.microsoft.com/office/drawing/2014/main" id="{3E6CE99E-569B-9EF8-3E2C-E9703F108999}"/>
              </a:ext>
            </a:extLst>
          </p:cNvPr>
          <p:cNvSpPr>
            <a:spLocks noGrp="1"/>
          </p:cNvSpPr>
          <p:nvPr>
            <p:ph type="dt" sz="half" idx="10"/>
          </p:nvPr>
        </p:nvSpPr>
        <p:spPr/>
        <p:txBody>
          <a:bodyPr/>
          <a:lstStyle/>
          <a:p>
            <a:fld id="{FEA49362-C25C-48E1-B061-067B66DFFD59}" type="datetime1">
              <a:rPr lang="en-US" smtClean="0"/>
              <a:t>8/28/2026</a:t>
            </a:fld>
            <a:endParaRPr lang="en-US"/>
          </a:p>
        </p:txBody>
      </p:sp>
      <p:sp>
        <p:nvSpPr>
          <p:cNvPr id="6" name="Footer Placeholder 5">
            <a:extLst>
              <a:ext uri="{FF2B5EF4-FFF2-40B4-BE49-F238E27FC236}">
                <a16:creationId xmlns:a16="http://schemas.microsoft.com/office/drawing/2014/main" id="{41944FA7-AAA6-D86F-6147-BF737C62990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B96B87-E1F8-B928-94D1-10C1C20F99FC}"/>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5384847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8" name="Do not remove" hidden="1">
            <a:extLst>
              <a:ext uri="{FF2B5EF4-FFF2-40B4-BE49-F238E27FC236}">
                <a16:creationId xmlns:a16="http://schemas.microsoft.com/office/drawing/2014/main" id="{8188E207-3F01-8FBA-B098-096C5C5A9748}"/>
              </a:ext>
            </a:extLst>
          </p:cNvPr>
          <p:cNvSpPr/>
          <p:nvPr userDrawn="1">
            <p:custDataLst>
              <p:tags r:id="rId1"/>
            </p:custDataLst>
          </p:nvPr>
        </p:nvSpPr>
        <p:spPr>
          <a:xfrm>
            <a:off x="0" y="0"/>
            <a:ext cx="12700" cy="12700"/>
          </a:xfrm>
          <a:prstGeom prst="octagon">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71501" y="597975"/>
            <a:ext cx="7365999" cy="2831783"/>
          </a:xfrm>
        </p:spPr>
        <p:txBody>
          <a:bodyPr anchor="t">
            <a:normAutofit/>
          </a:bodyPr>
          <a:lstStyle>
            <a:lvl1pPr algn="l">
              <a:defRPr sz="7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71500" y="3731361"/>
            <a:ext cx="7365999" cy="1545336"/>
          </a:xfrm>
        </p:spPr>
        <p:txBody>
          <a:bodyPr anchor="t">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Date Placeholder 4">
            <a:extLst>
              <a:ext uri="{FF2B5EF4-FFF2-40B4-BE49-F238E27FC236}">
                <a16:creationId xmlns:a16="http://schemas.microsoft.com/office/drawing/2014/main" id="{05040F18-45CE-ABBE-6C07-3D91C88A3209}"/>
              </a:ext>
            </a:extLst>
          </p:cNvPr>
          <p:cNvSpPr>
            <a:spLocks noGrp="1"/>
          </p:cNvSpPr>
          <p:nvPr>
            <p:ph type="dt" sz="half" idx="10"/>
          </p:nvPr>
        </p:nvSpPr>
        <p:spPr/>
        <p:txBody>
          <a:bodyPr/>
          <a:lstStyle/>
          <a:p>
            <a:fld id="{EA282C3E-BD93-4211-8DD5-73CD37AC61D0}" type="datetime1">
              <a:rPr lang="en-US" smtClean="0"/>
              <a:t>8/28/2026</a:t>
            </a:fld>
            <a:endParaRPr lang="en-US"/>
          </a:p>
        </p:txBody>
      </p:sp>
      <p:sp>
        <p:nvSpPr>
          <p:cNvPr id="6" name="Footer Placeholder 5">
            <a:extLst>
              <a:ext uri="{FF2B5EF4-FFF2-40B4-BE49-F238E27FC236}">
                <a16:creationId xmlns:a16="http://schemas.microsoft.com/office/drawing/2014/main" id="{2E10B30E-047D-5A69-8BB6-9EB6959D4B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F4ABD01-729E-F1CA-0C80-2740BCB7E8B6}"/>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232240619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71500" y="571500"/>
            <a:ext cx="7366000" cy="3523932"/>
          </a:xfrm>
        </p:spPr>
        <p:txBody>
          <a:bodyPr anchor="b">
            <a:normAutofit/>
          </a:bodyPr>
          <a:lstStyle>
            <a:lvl1pPr algn="l">
              <a:defRPr sz="72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75069" y="4404463"/>
            <a:ext cx="7362431" cy="1500719"/>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Date Placeholder 4">
            <a:extLst>
              <a:ext uri="{FF2B5EF4-FFF2-40B4-BE49-F238E27FC236}">
                <a16:creationId xmlns:a16="http://schemas.microsoft.com/office/drawing/2014/main" id="{319371F7-C1FF-8149-CD8B-923EB220CBF3}"/>
              </a:ext>
            </a:extLst>
          </p:cNvPr>
          <p:cNvSpPr>
            <a:spLocks noGrp="1"/>
          </p:cNvSpPr>
          <p:nvPr>
            <p:ph type="dt" sz="half" idx="10"/>
          </p:nvPr>
        </p:nvSpPr>
        <p:spPr/>
        <p:txBody>
          <a:bodyPr/>
          <a:lstStyle/>
          <a:p>
            <a:fld id="{05ABB7C0-6AB3-40BD-BD3F-ADE16E9172F2}" type="datetime1">
              <a:rPr lang="en-US" smtClean="0"/>
              <a:t>8/28/2026</a:t>
            </a:fld>
            <a:endParaRPr lang="en-US"/>
          </a:p>
        </p:txBody>
      </p:sp>
      <p:sp>
        <p:nvSpPr>
          <p:cNvPr id="6" name="Footer Placeholder 5">
            <a:extLst>
              <a:ext uri="{FF2B5EF4-FFF2-40B4-BE49-F238E27FC236}">
                <a16:creationId xmlns:a16="http://schemas.microsoft.com/office/drawing/2014/main" id="{D77DF003-A33D-4D7D-46B7-8C91BCC6BC8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487AC7-69A2-97F0-149F-924A542E4C41}"/>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0560489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536762" y="952818"/>
            <a:ext cx="7365938" cy="2774393"/>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536700" y="4020513"/>
            <a:ext cx="7366000" cy="1014107"/>
          </a:xfrm>
        </p:spPr>
        <p:txBody>
          <a:bodyPr anchor="t">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Date Placeholder 4">
            <a:extLst>
              <a:ext uri="{FF2B5EF4-FFF2-40B4-BE49-F238E27FC236}">
                <a16:creationId xmlns:a16="http://schemas.microsoft.com/office/drawing/2014/main" id="{561F7D51-D5FF-2C6A-D813-89EBE1D89F57}"/>
              </a:ext>
            </a:extLst>
          </p:cNvPr>
          <p:cNvSpPr>
            <a:spLocks noGrp="1"/>
          </p:cNvSpPr>
          <p:nvPr>
            <p:ph type="dt" sz="half" idx="10"/>
          </p:nvPr>
        </p:nvSpPr>
        <p:spPr/>
        <p:txBody>
          <a:bodyPr/>
          <a:lstStyle/>
          <a:p>
            <a:fld id="{A50CBBA4-22E9-4BCB-AF11-9D2968131BF3}" type="datetime1">
              <a:rPr lang="en-US" smtClean="0"/>
              <a:t>8/28/2026</a:t>
            </a:fld>
            <a:endParaRPr lang="en-US"/>
          </a:p>
        </p:txBody>
      </p:sp>
      <p:sp>
        <p:nvSpPr>
          <p:cNvPr id="6" name="Footer Placeholder 5">
            <a:extLst>
              <a:ext uri="{FF2B5EF4-FFF2-40B4-BE49-F238E27FC236}">
                <a16:creationId xmlns:a16="http://schemas.microsoft.com/office/drawing/2014/main" id="{ED08BA29-45BF-ACF1-FF7E-13F9DECBE6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E6DA62-0716-2305-CD93-F338F40C5B10}"/>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22696059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5 (Origin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413001" y="1327149"/>
            <a:ext cx="7366000" cy="2308417"/>
          </a:xfrm>
        </p:spPr>
        <p:txBody>
          <a:bodyPr anchor="b">
            <a:normAutofit/>
          </a:bodyPr>
          <a:lstStyle>
            <a:lvl1pPr algn="ctr">
              <a:defRPr sz="48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413001" y="3938045"/>
            <a:ext cx="7366000" cy="1414091"/>
          </a:xfrm>
        </p:spPr>
        <p:txBody>
          <a:bodyPr>
            <a:normAutofit/>
          </a:bodyPr>
          <a:lstStyle>
            <a:lvl1pPr marL="0" indent="0" algn="ctr">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6" name="Date Placeholder 5">
            <a:extLst>
              <a:ext uri="{FF2B5EF4-FFF2-40B4-BE49-F238E27FC236}">
                <a16:creationId xmlns:a16="http://schemas.microsoft.com/office/drawing/2014/main" id="{9B89B6DA-5EBF-81AC-977D-B97FA6FE9414}"/>
              </a:ext>
            </a:extLst>
          </p:cNvPr>
          <p:cNvSpPr>
            <a:spLocks noGrp="1"/>
          </p:cNvSpPr>
          <p:nvPr>
            <p:ph type="dt" sz="half" idx="10"/>
          </p:nvPr>
        </p:nvSpPr>
        <p:spPr/>
        <p:txBody>
          <a:bodyPr/>
          <a:lstStyle/>
          <a:p>
            <a:fld id="{10353B40-3B1D-4538-82F6-341A029EBB59}" type="datetime1">
              <a:rPr lang="en-US" smtClean="0"/>
              <a:t>8/28/2026</a:t>
            </a:fld>
            <a:endParaRPr lang="en-US"/>
          </a:p>
        </p:txBody>
      </p:sp>
      <p:sp>
        <p:nvSpPr>
          <p:cNvPr id="7" name="Footer Placeholder 6">
            <a:extLst>
              <a:ext uri="{FF2B5EF4-FFF2-40B4-BE49-F238E27FC236}">
                <a16:creationId xmlns:a16="http://schemas.microsoft.com/office/drawing/2014/main" id="{0481B6CD-6531-0CBF-42DE-D0D18156C4B8}"/>
              </a:ext>
            </a:extLst>
          </p:cNvPr>
          <p:cNvSpPr>
            <a:spLocks noGrp="1"/>
          </p:cNvSpPr>
          <p:nvPr>
            <p:ph type="ftr" sz="quarter" idx="11"/>
          </p:nvPr>
        </p:nvSpPr>
        <p:spPr/>
        <p:txBody>
          <a:bodyPr/>
          <a:lstStyle/>
          <a:p>
            <a:endParaRPr lang="en-US"/>
          </a:p>
        </p:txBody>
      </p:sp>
      <p:sp>
        <p:nvSpPr>
          <p:cNvPr id="8" name="Slide Number Placeholder 7">
            <a:extLst>
              <a:ext uri="{FF2B5EF4-FFF2-40B4-BE49-F238E27FC236}">
                <a16:creationId xmlns:a16="http://schemas.microsoft.com/office/drawing/2014/main" id="{E4FDEDD0-59A8-E342-BF5E-B3BFF7D11EE0}"/>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85475521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71501" y="4347339"/>
            <a:ext cx="7365999" cy="1094754"/>
          </a:xfrm>
        </p:spPr>
        <p:txBody>
          <a:bodyPr anchor="ctr">
            <a:normAutofit/>
          </a:bodyPr>
          <a:lstStyle>
            <a:lvl1pPr algn="l">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211389" y="4347339"/>
            <a:ext cx="3409110" cy="1094755"/>
          </a:xfrm>
        </p:spPr>
        <p:txBody>
          <a:bodyPr anchor="ctr">
            <a:normAutofit/>
          </a:bodyPr>
          <a:lstStyle>
            <a:lvl1pPr marL="0" indent="0" algn="r">
              <a:buNone/>
              <a:defRPr sz="19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12191999" cy="4109663"/>
          </a:xfrm>
        </p:spPr>
        <p:txBody>
          <a:bodyPr/>
          <a:lstStyle/>
          <a:p>
            <a:r>
              <a:rPr lang="en-US"/>
              <a:t>Click icon to add picture</a:t>
            </a:r>
          </a:p>
        </p:txBody>
      </p:sp>
      <p:sp>
        <p:nvSpPr>
          <p:cNvPr id="7" name="Date Placeholder 6">
            <a:extLst>
              <a:ext uri="{FF2B5EF4-FFF2-40B4-BE49-F238E27FC236}">
                <a16:creationId xmlns:a16="http://schemas.microsoft.com/office/drawing/2014/main" id="{892C180B-BCD9-C614-3845-B48B8B59D0D7}"/>
              </a:ext>
            </a:extLst>
          </p:cNvPr>
          <p:cNvSpPr>
            <a:spLocks noGrp="1"/>
          </p:cNvSpPr>
          <p:nvPr>
            <p:ph type="dt" sz="half" idx="14"/>
          </p:nvPr>
        </p:nvSpPr>
        <p:spPr/>
        <p:txBody>
          <a:bodyPr/>
          <a:lstStyle/>
          <a:p>
            <a:fld id="{2DD53745-B8E3-4124-A519-F4AF13B8F9B7}" type="datetime1">
              <a:rPr lang="en-US" smtClean="0"/>
              <a:t>8/28/2026</a:t>
            </a:fld>
            <a:endParaRPr lang="en-US"/>
          </a:p>
        </p:txBody>
      </p:sp>
      <p:sp>
        <p:nvSpPr>
          <p:cNvPr id="8" name="Footer Placeholder 7">
            <a:extLst>
              <a:ext uri="{FF2B5EF4-FFF2-40B4-BE49-F238E27FC236}">
                <a16:creationId xmlns:a16="http://schemas.microsoft.com/office/drawing/2014/main" id="{BEDF6B21-F51E-88D5-5787-BD2AB071E5BD}"/>
              </a:ext>
            </a:extLst>
          </p:cNvPr>
          <p:cNvSpPr>
            <a:spLocks noGrp="1"/>
          </p:cNvSpPr>
          <p:nvPr>
            <p:ph type="ftr" sz="quarter" idx="15"/>
          </p:nvPr>
        </p:nvSpPr>
        <p:spPr/>
        <p:txBody>
          <a:bodyPr/>
          <a:lstStyle/>
          <a:p>
            <a:endParaRPr lang="en-US"/>
          </a:p>
        </p:txBody>
      </p:sp>
      <p:sp>
        <p:nvSpPr>
          <p:cNvPr id="9" name="Slide Number Placeholder 8">
            <a:extLst>
              <a:ext uri="{FF2B5EF4-FFF2-40B4-BE49-F238E27FC236}">
                <a16:creationId xmlns:a16="http://schemas.microsoft.com/office/drawing/2014/main" id="{F5ADAAB8-BA47-F56D-502C-39438A25131E}"/>
              </a:ext>
            </a:extLst>
          </p:cNvPr>
          <p:cNvSpPr>
            <a:spLocks noGrp="1"/>
          </p:cNvSpPr>
          <p:nvPr>
            <p:ph type="sldNum" sz="quarter" idx="16"/>
          </p:nvPr>
        </p:nvSpPr>
        <p:spPr/>
        <p:txBody>
          <a:bodyPr/>
          <a:lstStyle/>
          <a:p>
            <a:fld id="{E32394A6-AED1-4B79-B4B6-933D748A7F18}" type="slidenum">
              <a:rPr lang="en-US" smtClean="0"/>
              <a:pPr/>
              <a:t>‹#›</a:t>
            </a:fld>
            <a:endParaRPr lang="en-US"/>
          </a:p>
        </p:txBody>
      </p:sp>
    </p:spTree>
    <p:extLst>
      <p:ext uri="{BB962C8B-B14F-4D97-AF65-F5344CB8AC3E}">
        <p14:creationId xmlns:p14="http://schemas.microsoft.com/office/powerpoint/2010/main" val="54723145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71501" y="156762"/>
            <a:ext cx="7365999" cy="1179576"/>
          </a:xfrm>
        </p:spPr>
        <p:txBody>
          <a:bodyPr anchor="ctr">
            <a:normAutofit/>
          </a:bodyPr>
          <a:lstStyle>
            <a:lvl1pPr algn="l">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211388" y="156763"/>
            <a:ext cx="3409111" cy="1179576"/>
          </a:xfrm>
        </p:spPr>
        <p:txBody>
          <a:bodyPr anchor="ctr">
            <a:normAutofit/>
          </a:bodyPr>
          <a:lstStyle>
            <a:lvl1pPr marL="0" indent="0" algn="r">
              <a:buNone/>
              <a:defRPr sz="19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1497874"/>
            <a:ext cx="12191999" cy="4522782"/>
          </a:xfrm>
        </p:spPr>
        <p:txBody>
          <a:bodyPr/>
          <a:lstStyle/>
          <a:p>
            <a:r>
              <a:rPr lang="en-US"/>
              <a:t>Click icon to add picture</a:t>
            </a:r>
          </a:p>
        </p:txBody>
      </p:sp>
      <p:sp>
        <p:nvSpPr>
          <p:cNvPr id="4" name="Date Placeholder 3">
            <a:extLst>
              <a:ext uri="{FF2B5EF4-FFF2-40B4-BE49-F238E27FC236}">
                <a16:creationId xmlns:a16="http://schemas.microsoft.com/office/drawing/2014/main" id="{225209C0-B255-AB63-1693-AA4F58EE94B2}"/>
              </a:ext>
            </a:extLst>
          </p:cNvPr>
          <p:cNvSpPr>
            <a:spLocks noGrp="1"/>
          </p:cNvSpPr>
          <p:nvPr>
            <p:ph type="dt" sz="half" idx="14"/>
          </p:nvPr>
        </p:nvSpPr>
        <p:spPr/>
        <p:txBody>
          <a:bodyPr/>
          <a:lstStyle/>
          <a:p>
            <a:fld id="{F6B77E19-0A30-47F1-92A2-EF52A836DE0E}" type="datetime1">
              <a:rPr lang="en-US" smtClean="0"/>
              <a:t>8/28/2026</a:t>
            </a:fld>
            <a:endParaRPr lang="en-US"/>
          </a:p>
        </p:txBody>
      </p:sp>
      <p:sp>
        <p:nvSpPr>
          <p:cNvPr id="5" name="Footer Placeholder 4">
            <a:extLst>
              <a:ext uri="{FF2B5EF4-FFF2-40B4-BE49-F238E27FC236}">
                <a16:creationId xmlns:a16="http://schemas.microsoft.com/office/drawing/2014/main" id="{0A558D09-EC62-34A6-388D-D3986CBC6C36}"/>
              </a:ext>
            </a:extLst>
          </p:cNvPr>
          <p:cNvSpPr>
            <a:spLocks noGrp="1"/>
          </p:cNvSpPr>
          <p:nvPr>
            <p:ph type="ftr" sz="quarter" idx="15"/>
          </p:nvPr>
        </p:nvSpPr>
        <p:spPr/>
        <p:txBody>
          <a:bodyPr/>
          <a:lstStyle/>
          <a:p>
            <a:endParaRPr lang="en-US"/>
          </a:p>
        </p:txBody>
      </p:sp>
      <p:sp>
        <p:nvSpPr>
          <p:cNvPr id="6" name="Slide Number Placeholder 5">
            <a:extLst>
              <a:ext uri="{FF2B5EF4-FFF2-40B4-BE49-F238E27FC236}">
                <a16:creationId xmlns:a16="http://schemas.microsoft.com/office/drawing/2014/main" id="{D1FA2B13-2DF6-FCBD-3EF9-4927EB6FB2C0}"/>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427940927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042150" y="932704"/>
            <a:ext cx="4578350" cy="3137646"/>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042150" y="4363652"/>
            <a:ext cx="4578350" cy="1184585"/>
          </a:xfrm>
        </p:spPr>
        <p:txBody>
          <a:bodyPr anchor="t">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6584950" cy="6010382"/>
          </a:xfrm>
        </p:spPr>
        <p:txBody>
          <a:bodyPr/>
          <a:lstStyle/>
          <a:p>
            <a:r>
              <a:rPr lang="en-US"/>
              <a:t>Click icon to add picture</a:t>
            </a:r>
          </a:p>
        </p:txBody>
      </p:sp>
      <p:sp>
        <p:nvSpPr>
          <p:cNvPr id="6" name="Date Placeholder 5">
            <a:extLst>
              <a:ext uri="{FF2B5EF4-FFF2-40B4-BE49-F238E27FC236}">
                <a16:creationId xmlns:a16="http://schemas.microsoft.com/office/drawing/2014/main" id="{2311D36E-7C6D-4BEF-F979-40FC876B5931}"/>
              </a:ext>
            </a:extLst>
          </p:cNvPr>
          <p:cNvSpPr>
            <a:spLocks noGrp="1"/>
          </p:cNvSpPr>
          <p:nvPr>
            <p:ph type="dt" sz="half" idx="14"/>
          </p:nvPr>
        </p:nvSpPr>
        <p:spPr/>
        <p:txBody>
          <a:bodyPr/>
          <a:lstStyle/>
          <a:p>
            <a:fld id="{1548F21D-E868-4844-9A79-C7B7DF19F1EF}" type="datetime1">
              <a:rPr lang="en-US" smtClean="0"/>
              <a:t>8/28/2026</a:t>
            </a:fld>
            <a:endParaRPr lang="en-US"/>
          </a:p>
        </p:txBody>
      </p:sp>
      <p:sp>
        <p:nvSpPr>
          <p:cNvPr id="7" name="Footer Placeholder 6">
            <a:extLst>
              <a:ext uri="{FF2B5EF4-FFF2-40B4-BE49-F238E27FC236}">
                <a16:creationId xmlns:a16="http://schemas.microsoft.com/office/drawing/2014/main" id="{08118EF1-9DA1-1338-6954-0E01B840A9C3}"/>
              </a:ext>
            </a:extLst>
          </p:cNvPr>
          <p:cNvSpPr>
            <a:spLocks noGrp="1"/>
          </p:cNvSpPr>
          <p:nvPr>
            <p:ph type="ftr" sz="quarter" idx="15"/>
          </p:nvPr>
        </p:nvSpPr>
        <p:spPr/>
        <p:txBody>
          <a:bodyPr/>
          <a:lstStyle/>
          <a:p>
            <a:endParaRPr lang="en-US"/>
          </a:p>
        </p:txBody>
      </p:sp>
      <p:sp>
        <p:nvSpPr>
          <p:cNvPr id="8" name="Slide Number Placeholder 7">
            <a:extLst>
              <a:ext uri="{FF2B5EF4-FFF2-40B4-BE49-F238E27FC236}">
                <a16:creationId xmlns:a16="http://schemas.microsoft.com/office/drawing/2014/main" id="{B530D27D-B0D4-275C-E5E1-03E614874BCE}"/>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93827332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Photo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546870" y="952818"/>
            <a:ext cx="4572000" cy="2719683"/>
          </a:xfrm>
        </p:spPr>
        <p:txBody>
          <a:bodyPr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546869" y="3945551"/>
            <a:ext cx="4572000" cy="1107469"/>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1073133" y="952818"/>
            <a:ext cx="4572000" cy="4100202"/>
          </a:xfrm>
        </p:spPr>
        <p:txBody>
          <a:bodyPr/>
          <a:lstStyle/>
          <a:p>
            <a:r>
              <a:rPr lang="en-US"/>
              <a:t>Click icon to add picture</a:t>
            </a:r>
          </a:p>
        </p:txBody>
      </p:sp>
      <p:sp>
        <p:nvSpPr>
          <p:cNvPr id="6" name="Date Placeholder 5">
            <a:extLst>
              <a:ext uri="{FF2B5EF4-FFF2-40B4-BE49-F238E27FC236}">
                <a16:creationId xmlns:a16="http://schemas.microsoft.com/office/drawing/2014/main" id="{76CF09FB-B7FE-D895-1BC9-189527D5EB26}"/>
              </a:ext>
            </a:extLst>
          </p:cNvPr>
          <p:cNvSpPr>
            <a:spLocks noGrp="1"/>
          </p:cNvSpPr>
          <p:nvPr>
            <p:ph type="dt" sz="half" idx="14"/>
          </p:nvPr>
        </p:nvSpPr>
        <p:spPr/>
        <p:txBody>
          <a:bodyPr/>
          <a:lstStyle/>
          <a:p>
            <a:fld id="{6ADE446A-1627-4C5A-AEC6-A09F73758015}" type="datetime1">
              <a:rPr lang="en-US" smtClean="0"/>
              <a:t>8/28/2026</a:t>
            </a:fld>
            <a:endParaRPr lang="en-US"/>
          </a:p>
        </p:txBody>
      </p:sp>
      <p:sp>
        <p:nvSpPr>
          <p:cNvPr id="7" name="Footer Placeholder 6">
            <a:extLst>
              <a:ext uri="{FF2B5EF4-FFF2-40B4-BE49-F238E27FC236}">
                <a16:creationId xmlns:a16="http://schemas.microsoft.com/office/drawing/2014/main" id="{7CC38DA2-BBCA-6489-6980-3C70BBD54579}"/>
              </a:ext>
            </a:extLst>
          </p:cNvPr>
          <p:cNvSpPr>
            <a:spLocks noGrp="1"/>
          </p:cNvSpPr>
          <p:nvPr>
            <p:ph type="ftr" sz="quarter" idx="15"/>
          </p:nvPr>
        </p:nvSpPr>
        <p:spPr/>
        <p:txBody>
          <a:bodyPr/>
          <a:lstStyle/>
          <a:p>
            <a:endParaRPr lang="en-US"/>
          </a:p>
        </p:txBody>
      </p:sp>
      <p:sp>
        <p:nvSpPr>
          <p:cNvPr id="8" name="Slide Number Placeholder 7">
            <a:extLst>
              <a:ext uri="{FF2B5EF4-FFF2-40B4-BE49-F238E27FC236}">
                <a16:creationId xmlns:a16="http://schemas.microsoft.com/office/drawing/2014/main" id="{05BC6496-AC13-DE81-B85B-98AF3EDA5EFF}"/>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40086380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71500" y="559558"/>
            <a:ext cx="7366000" cy="4730348"/>
          </a:xfrm>
        </p:spPr>
        <p:txBody>
          <a:bodyPr anchor="b">
            <a:normAutofit/>
          </a:bodyPr>
          <a:lstStyle>
            <a:lvl1pPr algn="l">
              <a:defRPr sz="7200"/>
            </a:lvl1pPr>
          </a:lstStyle>
          <a:p>
            <a:r>
              <a:rPr lang="en-US"/>
              <a:t>Click to edit Master title style</a:t>
            </a:r>
          </a:p>
        </p:txBody>
      </p:sp>
      <p:sp>
        <p:nvSpPr>
          <p:cNvPr id="3" name="Date Placeholder 2">
            <a:extLst>
              <a:ext uri="{FF2B5EF4-FFF2-40B4-BE49-F238E27FC236}">
                <a16:creationId xmlns:a16="http://schemas.microsoft.com/office/drawing/2014/main" id="{E8099746-F71D-6872-80E5-E1CB0D2FFE94}"/>
              </a:ext>
            </a:extLst>
          </p:cNvPr>
          <p:cNvSpPr>
            <a:spLocks noGrp="1"/>
          </p:cNvSpPr>
          <p:nvPr>
            <p:ph type="dt" sz="half" idx="10"/>
          </p:nvPr>
        </p:nvSpPr>
        <p:spPr/>
        <p:txBody>
          <a:bodyPr/>
          <a:lstStyle/>
          <a:p>
            <a:fld id="{B0217213-651B-4F23-85C6-4EE5C95A56A6}" type="datetime1">
              <a:rPr lang="en-US" smtClean="0"/>
              <a:t>8/28/2026</a:t>
            </a:fld>
            <a:endParaRPr lang="en-US"/>
          </a:p>
        </p:txBody>
      </p:sp>
      <p:sp>
        <p:nvSpPr>
          <p:cNvPr id="4" name="Footer Placeholder 3">
            <a:extLst>
              <a:ext uri="{FF2B5EF4-FFF2-40B4-BE49-F238E27FC236}">
                <a16:creationId xmlns:a16="http://schemas.microsoft.com/office/drawing/2014/main" id="{A2DB74C9-D450-A96E-6266-35811676AB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346966-AD7D-6225-CF62-8F7B017C1794}"/>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274491038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Header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71500" y="627797"/>
            <a:ext cx="6908800" cy="4612023"/>
          </a:xfrm>
        </p:spPr>
        <p:txBody>
          <a:bodyPr anchor="b">
            <a:normAutofit/>
          </a:bodyPr>
          <a:lstStyle>
            <a:lvl1pPr algn="l">
              <a:defRPr sz="7200"/>
            </a:lvl1pPr>
          </a:lstStyle>
          <a:p>
            <a:r>
              <a:rPr lang="en-US"/>
              <a:t>Click to edit Master title style</a:t>
            </a:r>
          </a:p>
        </p:txBody>
      </p:sp>
      <p:sp>
        <p:nvSpPr>
          <p:cNvPr id="12" name="Picture Placeholder 11">
            <a:extLst>
              <a:ext uri="{FF2B5EF4-FFF2-40B4-BE49-F238E27FC236}">
                <a16:creationId xmlns:a16="http://schemas.microsoft.com/office/drawing/2014/main" id="{81C1543E-E521-0312-C2DA-C5B7283E72DE}"/>
              </a:ext>
            </a:extLst>
          </p:cNvPr>
          <p:cNvSpPr>
            <a:spLocks noGrp="1"/>
          </p:cNvSpPr>
          <p:nvPr>
            <p:ph type="pic" sz="quarter" idx="13"/>
          </p:nvPr>
        </p:nvSpPr>
        <p:spPr>
          <a:xfrm>
            <a:off x="7937500" y="0"/>
            <a:ext cx="4254499" cy="6020656"/>
          </a:xfrm>
        </p:spPr>
        <p:txBody>
          <a:bodyPr/>
          <a:lstStyle/>
          <a:p>
            <a:r>
              <a:rPr lang="en-US"/>
              <a:t>Click icon to add picture</a:t>
            </a:r>
          </a:p>
        </p:txBody>
      </p:sp>
      <p:sp>
        <p:nvSpPr>
          <p:cNvPr id="5" name="Date Placeholder 4">
            <a:extLst>
              <a:ext uri="{FF2B5EF4-FFF2-40B4-BE49-F238E27FC236}">
                <a16:creationId xmlns:a16="http://schemas.microsoft.com/office/drawing/2014/main" id="{D467CFA3-2C4B-741D-89D0-329825AF06DB}"/>
              </a:ext>
            </a:extLst>
          </p:cNvPr>
          <p:cNvSpPr>
            <a:spLocks noGrp="1"/>
          </p:cNvSpPr>
          <p:nvPr>
            <p:ph type="dt" sz="half" idx="14"/>
          </p:nvPr>
        </p:nvSpPr>
        <p:spPr/>
        <p:txBody>
          <a:bodyPr/>
          <a:lstStyle/>
          <a:p>
            <a:fld id="{F3BB6685-5F8D-4827-95D2-2E619AA78122}" type="datetime1">
              <a:rPr lang="en-US" smtClean="0"/>
              <a:t>8/28/2026</a:t>
            </a:fld>
            <a:endParaRPr lang="en-US"/>
          </a:p>
        </p:txBody>
      </p:sp>
      <p:sp>
        <p:nvSpPr>
          <p:cNvPr id="6" name="Footer Placeholder 5">
            <a:extLst>
              <a:ext uri="{FF2B5EF4-FFF2-40B4-BE49-F238E27FC236}">
                <a16:creationId xmlns:a16="http://schemas.microsoft.com/office/drawing/2014/main" id="{94D27844-398D-3864-D06E-7C992F713979}"/>
              </a:ext>
            </a:extLst>
          </p:cNvPr>
          <p:cNvSpPr>
            <a:spLocks noGrp="1"/>
          </p:cNvSpPr>
          <p:nvPr>
            <p:ph type="ftr" sz="quarter" idx="15"/>
          </p:nvPr>
        </p:nvSpPr>
        <p:spPr/>
        <p:txBody>
          <a:bodyPr/>
          <a:lstStyle/>
          <a:p>
            <a:endParaRPr lang="en-US"/>
          </a:p>
        </p:txBody>
      </p:sp>
      <p:sp>
        <p:nvSpPr>
          <p:cNvPr id="7" name="Slide Number Placeholder 6">
            <a:extLst>
              <a:ext uri="{FF2B5EF4-FFF2-40B4-BE49-F238E27FC236}">
                <a16:creationId xmlns:a16="http://schemas.microsoft.com/office/drawing/2014/main" id="{6ED6C360-0C0C-F5EE-7013-AA78CED64DCD}"/>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20848850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3 (Origin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7A84B-D2AD-766A-3406-CA8629ED1C31}"/>
              </a:ext>
            </a:extLst>
          </p:cNvPr>
          <p:cNvSpPr>
            <a:spLocks noGrp="1"/>
          </p:cNvSpPr>
          <p:nvPr>
            <p:ph type="title"/>
          </p:nvPr>
        </p:nvSpPr>
        <p:spPr>
          <a:xfrm>
            <a:off x="571500" y="666214"/>
            <a:ext cx="7366000" cy="2087563"/>
          </a:xfrm>
        </p:spPr>
        <p:txBody>
          <a:bodyPr anchor="t">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F5F3871C-E396-2FCE-911C-CC96EB7C8179}"/>
              </a:ext>
            </a:extLst>
          </p:cNvPr>
          <p:cNvSpPr>
            <a:spLocks noGrp="1"/>
          </p:cNvSpPr>
          <p:nvPr>
            <p:ph type="body" idx="1"/>
          </p:nvPr>
        </p:nvSpPr>
        <p:spPr>
          <a:xfrm>
            <a:off x="571500" y="3142397"/>
            <a:ext cx="7366000" cy="1828800"/>
          </a:xfrm>
        </p:spPr>
        <p:txBody>
          <a:bodyPr>
            <a:normAutofit/>
          </a:bodyPr>
          <a:lstStyle>
            <a:lvl1pPr marL="0" indent="0">
              <a:buNone/>
              <a:defRPr sz="20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16E582-2B2B-9F7A-424D-1C2167EFFD25}"/>
              </a:ext>
            </a:extLst>
          </p:cNvPr>
          <p:cNvSpPr>
            <a:spLocks noGrp="1"/>
          </p:cNvSpPr>
          <p:nvPr>
            <p:ph type="dt" sz="half" idx="10"/>
          </p:nvPr>
        </p:nvSpPr>
        <p:spPr/>
        <p:txBody>
          <a:bodyPr/>
          <a:lstStyle/>
          <a:p>
            <a:fld id="{F6E7CEBB-F62E-4DBF-AE40-84CAAF75581B}" type="datetime1">
              <a:rPr lang="en-US" smtClean="0"/>
              <a:t>8/28/2026</a:t>
            </a:fld>
            <a:endParaRPr lang="en-US"/>
          </a:p>
        </p:txBody>
      </p:sp>
      <p:sp>
        <p:nvSpPr>
          <p:cNvPr id="5" name="Footer Placeholder 4">
            <a:extLst>
              <a:ext uri="{FF2B5EF4-FFF2-40B4-BE49-F238E27FC236}">
                <a16:creationId xmlns:a16="http://schemas.microsoft.com/office/drawing/2014/main" id="{69BA6704-AF6C-916C-657E-21DE5CF484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375EE-16BC-0D88-1584-FC3846CC3470}"/>
              </a:ext>
            </a:extLst>
          </p:cNvPr>
          <p:cNvSpPr>
            <a:spLocks noGrp="1"/>
          </p:cNvSpPr>
          <p:nvPr>
            <p:ph type="sldNum" sz="quarter" idx="12"/>
          </p:nvPr>
        </p:nvSpPr>
        <p:spPr/>
        <p:txBody>
          <a:bodyPr/>
          <a:lstStyle/>
          <a:p>
            <a:fld id="{2EF81360-97CB-4A43-A0EB-C1B998444415}" type="slidenum">
              <a:rPr lang="en-US" smtClean="0"/>
              <a:t>‹#›</a:t>
            </a:fld>
            <a:endParaRPr lang="en-US"/>
          </a:p>
        </p:txBody>
      </p:sp>
    </p:spTree>
    <p:extLst>
      <p:ext uri="{BB962C8B-B14F-4D97-AF65-F5344CB8AC3E}">
        <p14:creationId xmlns:p14="http://schemas.microsoft.com/office/powerpoint/2010/main" val="35525997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3" name="Do not remove" hidden="1">
            <a:extLst>
              <a:ext uri="{FF2B5EF4-FFF2-40B4-BE49-F238E27FC236}">
                <a16:creationId xmlns:a16="http://schemas.microsoft.com/office/drawing/2014/main" id="{7764FBC7-0EDD-E932-1B61-941E913CBF22}"/>
              </a:ext>
            </a:extLst>
          </p:cNvPr>
          <p:cNvSpPr/>
          <p:nvPr userDrawn="1">
            <p:custDataLst>
              <p:tags r:id="rId1"/>
            </p:custDataLst>
          </p:nvPr>
        </p:nvSpPr>
        <p:spPr>
          <a:xfrm>
            <a:off x="0" y="0"/>
            <a:ext cx="12700" cy="12700"/>
          </a:xfrm>
          <a:prstGeom prst="octagon">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571500" y="1874520"/>
            <a:ext cx="5067300" cy="1554480"/>
          </a:xfrm>
        </p:spPr>
        <p:txBody>
          <a:bodyPr>
            <a:normAutofit/>
          </a:bodyPr>
          <a:lstStyle>
            <a:lvl1pPr>
              <a:defRPr sz="4400"/>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096000" y="1874520"/>
            <a:ext cx="5524500" cy="3337560"/>
          </a:xfrm>
        </p:spPr>
        <p:txBody>
          <a:bodyPr>
            <a:normAutofit/>
          </a:bodyPr>
          <a:lstStyle>
            <a:lvl1pPr>
              <a:defRPr sz="24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81BB12F-26B6-0E6B-FDA6-48784412D89D}"/>
              </a:ext>
            </a:extLst>
          </p:cNvPr>
          <p:cNvSpPr>
            <a:spLocks noGrp="1"/>
          </p:cNvSpPr>
          <p:nvPr>
            <p:ph type="dt" sz="half" idx="14"/>
          </p:nvPr>
        </p:nvSpPr>
        <p:spPr/>
        <p:txBody>
          <a:bodyPr/>
          <a:lstStyle/>
          <a:p>
            <a:fld id="{395C77EB-BB77-4115-B5C6-ACF92BA9DF82}" type="datetime1">
              <a:rPr lang="en-US" smtClean="0"/>
              <a:t>8/28/2026</a:t>
            </a:fld>
            <a:endParaRPr lang="en-US"/>
          </a:p>
        </p:txBody>
      </p:sp>
      <p:sp>
        <p:nvSpPr>
          <p:cNvPr id="6" name="Footer Placeholder 5">
            <a:extLst>
              <a:ext uri="{FF2B5EF4-FFF2-40B4-BE49-F238E27FC236}">
                <a16:creationId xmlns:a16="http://schemas.microsoft.com/office/drawing/2014/main" id="{29A120D2-089A-5AF1-BB1B-639A5CB4217A}"/>
              </a:ext>
            </a:extLst>
          </p:cNvPr>
          <p:cNvSpPr>
            <a:spLocks noGrp="1"/>
          </p:cNvSpPr>
          <p:nvPr>
            <p:ph type="ftr" sz="quarter" idx="15"/>
          </p:nvPr>
        </p:nvSpPr>
        <p:spPr/>
        <p:txBody>
          <a:bodyPr/>
          <a:lstStyle/>
          <a:p>
            <a:endParaRPr lang="en-US"/>
          </a:p>
        </p:txBody>
      </p:sp>
      <p:sp>
        <p:nvSpPr>
          <p:cNvPr id="8" name="Slide Number Placeholder 7">
            <a:extLst>
              <a:ext uri="{FF2B5EF4-FFF2-40B4-BE49-F238E27FC236}">
                <a16:creationId xmlns:a16="http://schemas.microsoft.com/office/drawing/2014/main" id="{272718BD-2667-DC98-07FE-F0A41C7C5120}"/>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76799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genda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71500" y="545910"/>
            <a:ext cx="3475568" cy="4755555"/>
          </a:xfrm>
        </p:spPr>
        <p:txBody>
          <a:bodyPr>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504268" y="545910"/>
            <a:ext cx="7116232" cy="475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DF7FBF9-6199-C538-8AC9-DC060E6832B4}"/>
              </a:ext>
            </a:extLst>
          </p:cNvPr>
          <p:cNvSpPr>
            <a:spLocks noGrp="1"/>
          </p:cNvSpPr>
          <p:nvPr>
            <p:ph type="dt" sz="half" idx="14"/>
          </p:nvPr>
        </p:nvSpPr>
        <p:spPr/>
        <p:txBody>
          <a:bodyPr/>
          <a:lstStyle/>
          <a:p>
            <a:fld id="{532A80C9-C9F9-40C7-B852-66696CA92F7A}" type="datetime1">
              <a:rPr lang="en-US" smtClean="0"/>
              <a:t>8/28/2026</a:t>
            </a:fld>
            <a:endParaRPr lang="en-US"/>
          </a:p>
        </p:txBody>
      </p:sp>
      <p:sp>
        <p:nvSpPr>
          <p:cNvPr id="6" name="Footer Placeholder 5">
            <a:extLst>
              <a:ext uri="{FF2B5EF4-FFF2-40B4-BE49-F238E27FC236}">
                <a16:creationId xmlns:a16="http://schemas.microsoft.com/office/drawing/2014/main" id="{90679AD5-09F2-B70B-1257-3A581A70CF22}"/>
              </a:ext>
            </a:extLst>
          </p:cNvPr>
          <p:cNvSpPr>
            <a:spLocks noGrp="1"/>
          </p:cNvSpPr>
          <p:nvPr>
            <p:ph type="ftr" sz="quarter" idx="15"/>
          </p:nvPr>
        </p:nvSpPr>
        <p:spPr/>
        <p:txBody>
          <a:bodyPr/>
          <a:lstStyle/>
          <a:p>
            <a:endParaRPr lang="en-US"/>
          </a:p>
        </p:txBody>
      </p:sp>
      <p:sp>
        <p:nvSpPr>
          <p:cNvPr id="7" name="Slide Number Placeholder 6">
            <a:extLst>
              <a:ext uri="{FF2B5EF4-FFF2-40B4-BE49-F238E27FC236}">
                <a16:creationId xmlns:a16="http://schemas.microsoft.com/office/drawing/2014/main" id="{D8092FFE-FC25-54B1-BFD0-37B113BA4F88}"/>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3099310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genda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553200" y="856488"/>
            <a:ext cx="5067299" cy="1554480"/>
          </a:xfrm>
        </p:spPr>
        <p:txBody>
          <a:bodyPr anchor="b"/>
          <a:lstStyle/>
          <a:p>
            <a:r>
              <a:rPr lang="en-US"/>
              <a:t>Click to edit Master title style</a:t>
            </a:r>
          </a:p>
        </p:txBody>
      </p:sp>
      <p:sp>
        <p:nvSpPr>
          <p:cNvPr id="8" name="Picture Placeholder 7">
            <a:extLst>
              <a:ext uri="{FF2B5EF4-FFF2-40B4-BE49-F238E27FC236}">
                <a16:creationId xmlns:a16="http://schemas.microsoft.com/office/drawing/2014/main" id="{E8BA47EC-9F5A-D195-473F-D45D6B4AAD88}"/>
              </a:ext>
            </a:extLst>
          </p:cNvPr>
          <p:cNvSpPr>
            <a:spLocks noGrp="1"/>
          </p:cNvSpPr>
          <p:nvPr>
            <p:ph type="pic" sz="quarter" idx="14"/>
          </p:nvPr>
        </p:nvSpPr>
        <p:spPr>
          <a:xfrm>
            <a:off x="0" y="0"/>
            <a:ext cx="6096000" cy="6008914"/>
          </a:xfrm>
        </p:spPr>
        <p:txBody>
          <a:bodyPr/>
          <a:lstStyle/>
          <a:p>
            <a:r>
              <a:rPr lang="en-US"/>
              <a:t>Click icon to add picture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553200" y="2704270"/>
            <a:ext cx="5067299" cy="2563766"/>
          </a:xfrm>
        </p:spPr>
        <p:txBody>
          <a:bodyPr>
            <a:normAutofit/>
          </a:bodyPr>
          <a:lstStyle>
            <a:lvl1pPr>
              <a:defRPr sz="2000"/>
            </a:lvl1pPr>
            <a:lvl2pPr>
              <a:defRPr sz="1800"/>
            </a:lvl2pPr>
            <a:lvl3pPr>
              <a:defRPr sz="1600"/>
            </a:lvl3pPr>
            <a:lvl4pPr>
              <a:defRPr sz="14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7DEFAA9-05D4-C50D-1555-862D2BB2546B}"/>
              </a:ext>
            </a:extLst>
          </p:cNvPr>
          <p:cNvSpPr>
            <a:spLocks noGrp="1"/>
          </p:cNvSpPr>
          <p:nvPr>
            <p:ph type="dt" sz="half" idx="15"/>
          </p:nvPr>
        </p:nvSpPr>
        <p:spPr/>
        <p:txBody>
          <a:bodyPr/>
          <a:lstStyle/>
          <a:p>
            <a:fld id="{3E8260C8-3AFF-4FEE-9A16-94DD14809543}" type="datetime1">
              <a:rPr lang="en-US" smtClean="0"/>
              <a:t>8/28/2026</a:t>
            </a:fld>
            <a:endParaRPr lang="en-US"/>
          </a:p>
        </p:txBody>
      </p:sp>
      <p:sp>
        <p:nvSpPr>
          <p:cNvPr id="6" name="Footer Placeholder 5">
            <a:extLst>
              <a:ext uri="{FF2B5EF4-FFF2-40B4-BE49-F238E27FC236}">
                <a16:creationId xmlns:a16="http://schemas.microsoft.com/office/drawing/2014/main" id="{1D40CE83-1754-94FC-DBC9-6F528E2D5E83}"/>
              </a:ext>
            </a:extLst>
          </p:cNvPr>
          <p:cNvSpPr>
            <a:spLocks noGrp="1"/>
          </p:cNvSpPr>
          <p:nvPr>
            <p:ph type="ftr" sz="quarter" idx="16"/>
          </p:nvPr>
        </p:nvSpPr>
        <p:spPr/>
        <p:txBody>
          <a:bodyPr/>
          <a:lstStyle/>
          <a:p>
            <a:endParaRPr lang="en-US"/>
          </a:p>
        </p:txBody>
      </p:sp>
      <p:sp>
        <p:nvSpPr>
          <p:cNvPr id="9" name="Slide Number Placeholder 8">
            <a:extLst>
              <a:ext uri="{FF2B5EF4-FFF2-40B4-BE49-F238E27FC236}">
                <a16:creationId xmlns:a16="http://schemas.microsoft.com/office/drawing/2014/main" id="{75B9571D-A00C-AC78-31B6-F4C14EFD002D}"/>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2625920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genda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7368921" y="614149"/>
            <a:ext cx="4251579" cy="1823077"/>
          </a:xfrm>
        </p:spPr>
        <p:txBody>
          <a:bodyPr anchor="b"/>
          <a:lstStyle/>
          <a:p>
            <a:r>
              <a:rPr lang="en-US"/>
              <a:t>Click to edit Master title style</a:t>
            </a:r>
          </a:p>
        </p:txBody>
      </p:sp>
      <p:sp>
        <p:nvSpPr>
          <p:cNvPr id="8" name="Picture Placeholder 7">
            <a:extLst>
              <a:ext uri="{FF2B5EF4-FFF2-40B4-BE49-F238E27FC236}">
                <a16:creationId xmlns:a16="http://schemas.microsoft.com/office/drawing/2014/main" id="{E8BA47EC-9F5A-D195-473F-D45D6B4AAD88}"/>
              </a:ext>
            </a:extLst>
          </p:cNvPr>
          <p:cNvSpPr>
            <a:spLocks noGrp="1"/>
          </p:cNvSpPr>
          <p:nvPr>
            <p:ph type="pic" sz="quarter" idx="14"/>
          </p:nvPr>
        </p:nvSpPr>
        <p:spPr>
          <a:xfrm>
            <a:off x="571500" y="614149"/>
            <a:ext cx="6340221" cy="4667536"/>
          </a:xfrm>
        </p:spPr>
        <p:txBody>
          <a:bodyPr/>
          <a:lstStyle/>
          <a:p>
            <a:r>
              <a:rPr lang="en-US"/>
              <a:t>Click icon to add picture</a:t>
            </a:r>
          </a:p>
        </p:txBody>
      </p:sp>
      <p:sp>
        <p:nvSpPr>
          <p:cNvPr id="9" name="Text Placeholder 8">
            <a:extLst>
              <a:ext uri="{FF2B5EF4-FFF2-40B4-BE49-F238E27FC236}">
                <a16:creationId xmlns:a16="http://schemas.microsoft.com/office/drawing/2014/main" id="{AF2D8916-D44B-09D7-6044-06338D06615D}"/>
              </a:ext>
            </a:extLst>
          </p:cNvPr>
          <p:cNvSpPr>
            <a:spLocks noGrp="1"/>
          </p:cNvSpPr>
          <p:nvPr>
            <p:ph type="body" sz="quarter" idx="15"/>
          </p:nvPr>
        </p:nvSpPr>
        <p:spPr>
          <a:xfrm>
            <a:off x="7368921" y="2730528"/>
            <a:ext cx="4251579" cy="25511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46191AE-3CD4-E3B1-4D98-5233455E2E67}"/>
              </a:ext>
            </a:extLst>
          </p:cNvPr>
          <p:cNvSpPr>
            <a:spLocks noGrp="1"/>
          </p:cNvSpPr>
          <p:nvPr>
            <p:ph type="dt" sz="half" idx="16"/>
          </p:nvPr>
        </p:nvSpPr>
        <p:spPr/>
        <p:txBody>
          <a:bodyPr/>
          <a:lstStyle/>
          <a:p>
            <a:fld id="{1D0A8B6D-0F71-4119-8DE9-12AAED5C156B}" type="datetime1">
              <a:rPr lang="en-US" smtClean="0"/>
              <a:t>8/28/2026</a:t>
            </a:fld>
            <a:endParaRPr lang="en-US"/>
          </a:p>
        </p:txBody>
      </p:sp>
      <p:sp>
        <p:nvSpPr>
          <p:cNvPr id="6" name="Footer Placeholder 5">
            <a:extLst>
              <a:ext uri="{FF2B5EF4-FFF2-40B4-BE49-F238E27FC236}">
                <a16:creationId xmlns:a16="http://schemas.microsoft.com/office/drawing/2014/main" id="{966BC111-E281-B1AF-3233-2AC1A66583A3}"/>
              </a:ext>
            </a:extLst>
          </p:cNvPr>
          <p:cNvSpPr>
            <a:spLocks noGrp="1"/>
          </p:cNvSpPr>
          <p:nvPr>
            <p:ph type="ftr" sz="quarter" idx="17"/>
          </p:nvPr>
        </p:nvSpPr>
        <p:spPr/>
        <p:txBody>
          <a:bodyPr/>
          <a:lstStyle/>
          <a:p>
            <a:endParaRPr lang="en-US"/>
          </a:p>
        </p:txBody>
      </p:sp>
      <p:sp>
        <p:nvSpPr>
          <p:cNvPr id="7" name="Slide Number Placeholder 6">
            <a:extLst>
              <a:ext uri="{FF2B5EF4-FFF2-40B4-BE49-F238E27FC236}">
                <a16:creationId xmlns:a16="http://schemas.microsoft.com/office/drawing/2014/main" id="{4DBAADA6-5F3D-6971-D503-996EA2437590}"/>
              </a:ext>
            </a:extLst>
          </p:cNvPr>
          <p:cNvSpPr>
            <a:spLocks noGrp="1"/>
          </p:cNvSpPr>
          <p:nvPr>
            <p:ph type="sldNum" sz="quarter" idx="18"/>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5518433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295400" y="2201602"/>
            <a:ext cx="4572000" cy="2454796"/>
          </a:xfrm>
        </p:spPr>
        <p:txBody>
          <a:bodyPr>
            <a:normAutofit/>
          </a:bodyPr>
          <a:lstStyle>
            <a:lvl1pPr>
              <a:defRPr sz="4400"/>
            </a:lvl1pPr>
          </a:lstStyle>
          <a:p>
            <a:r>
              <a:rPr lang="en-US"/>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324600" y="2201602"/>
            <a:ext cx="4572000" cy="2473808"/>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E93D1BF-A304-DD30-F7E9-BCA867EA30A8}"/>
              </a:ext>
            </a:extLst>
          </p:cNvPr>
          <p:cNvSpPr>
            <a:spLocks noGrp="1"/>
          </p:cNvSpPr>
          <p:nvPr>
            <p:ph type="dt" sz="half" idx="14"/>
          </p:nvPr>
        </p:nvSpPr>
        <p:spPr/>
        <p:txBody>
          <a:bodyPr/>
          <a:lstStyle/>
          <a:p>
            <a:fld id="{E07333A9-42DA-4CAB-9EC2-DDCEE0B5569C}" type="datetime1">
              <a:rPr lang="en-US" smtClean="0"/>
              <a:t>8/28/2026</a:t>
            </a:fld>
            <a:endParaRPr lang="en-US"/>
          </a:p>
        </p:txBody>
      </p:sp>
      <p:sp>
        <p:nvSpPr>
          <p:cNvPr id="6" name="Footer Placeholder 5">
            <a:extLst>
              <a:ext uri="{FF2B5EF4-FFF2-40B4-BE49-F238E27FC236}">
                <a16:creationId xmlns:a16="http://schemas.microsoft.com/office/drawing/2014/main" id="{9811511E-CC0C-FE90-50A9-1626E8244CF2}"/>
              </a:ext>
            </a:extLst>
          </p:cNvPr>
          <p:cNvSpPr>
            <a:spLocks noGrp="1"/>
          </p:cNvSpPr>
          <p:nvPr>
            <p:ph type="ftr" sz="quarter" idx="15"/>
          </p:nvPr>
        </p:nvSpPr>
        <p:spPr/>
        <p:txBody>
          <a:bodyPr/>
          <a:lstStyle/>
          <a:p>
            <a:endParaRPr lang="en-US"/>
          </a:p>
        </p:txBody>
      </p:sp>
      <p:sp>
        <p:nvSpPr>
          <p:cNvPr id="7" name="Slide Number Placeholder 6">
            <a:extLst>
              <a:ext uri="{FF2B5EF4-FFF2-40B4-BE49-F238E27FC236}">
                <a16:creationId xmlns:a16="http://schemas.microsoft.com/office/drawing/2014/main" id="{6E901421-64A3-7B7E-C8F7-8805BD4B153C}"/>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41776066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38201" y="1651000"/>
            <a:ext cx="5029200" cy="3557016"/>
          </a:xfrm>
        </p:spPr>
        <p:txBody>
          <a:bodyPr>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6324599" y="1651000"/>
            <a:ext cx="5029200" cy="3556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A49364A-8882-92B7-8056-BA4E410471D6}"/>
              </a:ext>
            </a:extLst>
          </p:cNvPr>
          <p:cNvSpPr>
            <a:spLocks noGrp="1"/>
          </p:cNvSpPr>
          <p:nvPr>
            <p:ph type="dt" sz="half" idx="14"/>
          </p:nvPr>
        </p:nvSpPr>
        <p:spPr/>
        <p:txBody>
          <a:bodyPr/>
          <a:lstStyle/>
          <a:p>
            <a:fld id="{864EEA55-D3EA-4DDC-85FB-A8544C2FDC96}" type="datetime1">
              <a:rPr lang="en-US" smtClean="0"/>
              <a:t>8/28/2026</a:t>
            </a:fld>
            <a:endParaRPr lang="en-US"/>
          </a:p>
        </p:txBody>
      </p:sp>
      <p:sp>
        <p:nvSpPr>
          <p:cNvPr id="6" name="Footer Placeholder 5">
            <a:extLst>
              <a:ext uri="{FF2B5EF4-FFF2-40B4-BE49-F238E27FC236}">
                <a16:creationId xmlns:a16="http://schemas.microsoft.com/office/drawing/2014/main" id="{2A59A083-359A-A96C-2070-82645E5AB9F2}"/>
              </a:ext>
            </a:extLst>
          </p:cNvPr>
          <p:cNvSpPr>
            <a:spLocks noGrp="1"/>
          </p:cNvSpPr>
          <p:nvPr>
            <p:ph type="ftr" sz="quarter" idx="15"/>
          </p:nvPr>
        </p:nvSpPr>
        <p:spPr/>
        <p:txBody>
          <a:bodyPr/>
          <a:lstStyle/>
          <a:p>
            <a:endParaRPr lang="en-US"/>
          </a:p>
        </p:txBody>
      </p:sp>
      <p:sp>
        <p:nvSpPr>
          <p:cNvPr id="7" name="Slide Number Placeholder 6">
            <a:extLst>
              <a:ext uri="{FF2B5EF4-FFF2-40B4-BE49-F238E27FC236}">
                <a16:creationId xmlns:a16="http://schemas.microsoft.com/office/drawing/2014/main" id="{FC59BD43-BE72-BAEA-4625-E36A6129ADC3}"/>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8707693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71500" y="641445"/>
            <a:ext cx="5067300" cy="2787555"/>
          </a:xfrm>
        </p:spPr>
        <p:txBody>
          <a:bodyPr>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6096000" y="641445"/>
            <a:ext cx="5524500" cy="46265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4B0D72C-A3FA-7697-2A5F-FC2EC8D3EDB7}"/>
              </a:ext>
            </a:extLst>
          </p:cNvPr>
          <p:cNvSpPr>
            <a:spLocks noGrp="1"/>
          </p:cNvSpPr>
          <p:nvPr>
            <p:ph type="dt" sz="half" idx="14"/>
          </p:nvPr>
        </p:nvSpPr>
        <p:spPr/>
        <p:txBody>
          <a:bodyPr/>
          <a:lstStyle/>
          <a:p>
            <a:fld id="{9B7F76ED-5129-4B45-944F-7E16AF7C8D05}" type="datetime1">
              <a:rPr lang="en-US" smtClean="0"/>
              <a:t>8/28/2026</a:t>
            </a:fld>
            <a:endParaRPr lang="en-US"/>
          </a:p>
        </p:txBody>
      </p:sp>
      <p:sp>
        <p:nvSpPr>
          <p:cNvPr id="6" name="Footer Placeholder 5">
            <a:extLst>
              <a:ext uri="{FF2B5EF4-FFF2-40B4-BE49-F238E27FC236}">
                <a16:creationId xmlns:a16="http://schemas.microsoft.com/office/drawing/2014/main" id="{5A73FE49-ED79-BA79-DA00-DBB05FB3EE39}"/>
              </a:ext>
            </a:extLst>
          </p:cNvPr>
          <p:cNvSpPr>
            <a:spLocks noGrp="1"/>
          </p:cNvSpPr>
          <p:nvPr>
            <p:ph type="ftr" sz="quarter" idx="15"/>
          </p:nvPr>
        </p:nvSpPr>
        <p:spPr/>
        <p:txBody>
          <a:bodyPr/>
          <a:lstStyle/>
          <a:p>
            <a:endParaRPr lang="en-US"/>
          </a:p>
        </p:txBody>
      </p:sp>
      <p:sp>
        <p:nvSpPr>
          <p:cNvPr id="7" name="Slide Number Placeholder 6">
            <a:extLst>
              <a:ext uri="{FF2B5EF4-FFF2-40B4-BE49-F238E27FC236}">
                <a16:creationId xmlns:a16="http://schemas.microsoft.com/office/drawing/2014/main" id="{E4F786EA-772D-7FBC-F0C2-904C2D40D903}"/>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1589526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78609" y="600501"/>
            <a:ext cx="4142232" cy="2561005"/>
          </a:xfrm>
        </p:spPr>
        <p:txBody>
          <a:bodyPr>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174491" y="600501"/>
            <a:ext cx="6438900" cy="477671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1E0A3C2-E480-77F8-E59A-94275A0EE127}"/>
              </a:ext>
            </a:extLst>
          </p:cNvPr>
          <p:cNvSpPr>
            <a:spLocks noGrp="1"/>
          </p:cNvSpPr>
          <p:nvPr>
            <p:ph type="dt" sz="half" idx="14"/>
          </p:nvPr>
        </p:nvSpPr>
        <p:spPr/>
        <p:txBody>
          <a:bodyPr/>
          <a:lstStyle/>
          <a:p>
            <a:fld id="{7C7ED78A-0BB3-40BF-A4DA-FD8FB8570902}" type="datetime1">
              <a:rPr lang="en-US" smtClean="0"/>
              <a:t>8/28/2026</a:t>
            </a:fld>
            <a:endParaRPr lang="en-US"/>
          </a:p>
        </p:txBody>
      </p:sp>
      <p:sp>
        <p:nvSpPr>
          <p:cNvPr id="6" name="Footer Placeholder 5">
            <a:extLst>
              <a:ext uri="{FF2B5EF4-FFF2-40B4-BE49-F238E27FC236}">
                <a16:creationId xmlns:a16="http://schemas.microsoft.com/office/drawing/2014/main" id="{9F38ED19-D103-A6B8-2DB6-6E40A21DCFB3}"/>
              </a:ext>
            </a:extLst>
          </p:cNvPr>
          <p:cNvSpPr>
            <a:spLocks noGrp="1"/>
          </p:cNvSpPr>
          <p:nvPr>
            <p:ph type="ftr" sz="quarter" idx="15"/>
          </p:nvPr>
        </p:nvSpPr>
        <p:spPr/>
        <p:txBody>
          <a:bodyPr/>
          <a:lstStyle/>
          <a:p>
            <a:endParaRPr lang="en-US"/>
          </a:p>
        </p:txBody>
      </p:sp>
      <p:sp>
        <p:nvSpPr>
          <p:cNvPr id="7" name="Slide Number Placeholder 6">
            <a:extLst>
              <a:ext uri="{FF2B5EF4-FFF2-40B4-BE49-F238E27FC236}">
                <a16:creationId xmlns:a16="http://schemas.microsoft.com/office/drawing/2014/main" id="{2DC2271F-63E6-8A32-00F8-D10122ADEAEA}"/>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7966958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71500" y="600501"/>
            <a:ext cx="3225800" cy="3011293"/>
          </a:xfrm>
        </p:spPr>
        <p:txBody>
          <a:bodyPr>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254500" y="600501"/>
            <a:ext cx="7365999" cy="4640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89F1589-D778-41C2-9B3F-21993F539345}"/>
              </a:ext>
            </a:extLst>
          </p:cNvPr>
          <p:cNvSpPr>
            <a:spLocks noGrp="1"/>
          </p:cNvSpPr>
          <p:nvPr>
            <p:ph type="dt" sz="half" idx="14"/>
          </p:nvPr>
        </p:nvSpPr>
        <p:spPr/>
        <p:txBody>
          <a:bodyPr/>
          <a:lstStyle/>
          <a:p>
            <a:fld id="{1F79A03F-4AD9-41B3-8D65-65E63BA70017}" type="datetime1">
              <a:rPr lang="en-US" smtClean="0"/>
              <a:t>8/28/2026</a:t>
            </a:fld>
            <a:endParaRPr lang="en-US"/>
          </a:p>
        </p:txBody>
      </p:sp>
      <p:sp>
        <p:nvSpPr>
          <p:cNvPr id="6" name="Footer Placeholder 5">
            <a:extLst>
              <a:ext uri="{FF2B5EF4-FFF2-40B4-BE49-F238E27FC236}">
                <a16:creationId xmlns:a16="http://schemas.microsoft.com/office/drawing/2014/main" id="{100E605F-3391-773E-3D7C-321DB190D2B4}"/>
              </a:ext>
            </a:extLst>
          </p:cNvPr>
          <p:cNvSpPr>
            <a:spLocks noGrp="1"/>
          </p:cNvSpPr>
          <p:nvPr>
            <p:ph type="ftr" sz="quarter" idx="15"/>
          </p:nvPr>
        </p:nvSpPr>
        <p:spPr/>
        <p:txBody>
          <a:bodyPr/>
          <a:lstStyle/>
          <a:p>
            <a:endParaRPr lang="en-US"/>
          </a:p>
        </p:txBody>
      </p:sp>
      <p:sp>
        <p:nvSpPr>
          <p:cNvPr id="7" name="Slide Number Placeholder 6">
            <a:extLst>
              <a:ext uri="{FF2B5EF4-FFF2-40B4-BE49-F238E27FC236}">
                <a16:creationId xmlns:a16="http://schemas.microsoft.com/office/drawing/2014/main" id="{919EDF10-00F1-E923-23B0-94EBD082DCEC}"/>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21834884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71500" y="543386"/>
            <a:ext cx="3683000" cy="4697354"/>
          </a:xfrm>
        </p:spPr>
        <p:txBody>
          <a:bodyPr anchor="ctr">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454E8DCF-7651-7F5E-F807-E457EC8B4ACC}"/>
              </a:ext>
            </a:extLst>
          </p:cNvPr>
          <p:cNvSpPr>
            <a:spLocks noGrp="1"/>
          </p:cNvSpPr>
          <p:nvPr>
            <p:ph sz="quarter" idx="13"/>
          </p:nvPr>
        </p:nvSpPr>
        <p:spPr>
          <a:xfrm>
            <a:off x="4711700" y="543386"/>
            <a:ext cx="6908800" cy="469735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9ECFD70-7459-8152-DFCC-DB3D4C9D79ED}"/>
              </a:ext>
            </a:extLst>
          </p:cNvPr>
          <p:cNvSpPr>
            <a:spLocks noGrp="1"/>
          </p:cNvSpPr>
          <p:nvPr>
            <p:ph type="dt" sz="half" idx="14"/>
          </p:nvPr>
        </p:nvSpPr>
        <p:spPr/>
        <p:txBody>
          <a:bodyPr/>
          <a:lstStyle/>
          <a:p>
            <a:fld id="{C8DD0454-9759-40AB-8886-34E20BD18488}" type="datetime1">
              <a:rPr lang="en-US" smtClean="0"/>
              <a:t>8/28/2026</a:t>
            </a:fld>
            <a:endParaRPr lang="en-US"/>
          </a:p>
        </p:txBody>
      </p:sp>
      <p:sp>
        <p:nvSpPr>
          <p:cNvPr id="6" name="Footer Placeholder 5">
            <a:extLst>
              <a:ext uri="{FF2B5EF4-FFF2-40B4-BE49-F238E27FC236}">
                <a16:creationId xmlns:a16="http://schemas.microsoft.com/office/drawing/2014/main" id="{F9496DDC-1B65-7F8D-F321-FCC2BDC2FB3E}"/>
              </a:ext>
            </a:extLst>
          </p:cNvPr>
          <p:cNvSpPr>
            <a:spLocks noGrp="1"/>
          </p:cNvSpPr>
          <p:nvPr>
            <p:ph type="ftr" sz="quarter" idx="15"/>
          </p:nvPr>
        </p:nvSpPr>
        <p:spPr/>
        <p:txBody>
          <a:bodyPr/>
          <a:lstStyle/>
          <a:p>
            <a:endParaRPr lang="en-US"/>
          </a:p>
        </p:txBody>
      </p:sp>
      <p:sp>
        <p:nvSpPr>
          <p:cNvPr id="7" name="Slide Number Placeholder 6">
            <a:extLst>
              <a:ext uri="{FF2B5EF4-FFF2-40B4-BE49-F238E27FC236}">
                <a16:creationId xmlns:a16="http://schemas.microsoft.com/office/drawing/2014/main" id="{10675759-6BE1-42D8-63FE-5DA054C15E59}"/>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6511029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Content 7 (Origin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38200" y="652567"/>
            <a:ext cx="10515600" cy="1203867"/>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8EE64-60FA-E7C9-D252-C1DB9CD397B3}"/>
              </a:ext>
            </a:extLst>
          </p:cNvPr>
          <p:cNvSpPr>
            <a:spLocks noGrp="1"/>
          </p:cNvSpPr>
          <p:nvPr>
            <p:ph type="dt" sz="half" idx="10"/>
          </p:nvPr>
        </p:nvSpPr>
        <p:spPr/>
        <p:txBody>
          <a:bodyPr/>
          <a:lstStyle/>
          <a:p>
            <a:fld id="{418A15FA-7B79-4582-BF66-173B5CB46BF2}" type="datetime1">
              <a:rPr lang="en-US" smtClean="0"/>
              <a:t>8/28/2026</a:t>
            </a:fld>
            <a:endParaRPr lang="en-US"/>
          </a:p>
        </p:txBody>
      </p:sp>
      <p:sp>
        <p:nvSpPr>
          <p:cNvPr id="5" name="Footer Placeholder 4">
            <a:extLst>
              <a:ext uri="{FF2B5EF4-FFF2-40B4-BE49-F238E27FC236}">
                <a16:creationId xmlns:a16="http://schemas.microsoft.com/office/drawing/2014/main" id="{0BC69D5B-4539-BD3A-6923-6E959FFFAE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EAC07A-1219-3CFA-DA44-2D8612F1E1C8}"/>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783495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659249" y="571500"/>
            <a:ext cx="5954483" cy="1527048"/>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006" y="6351"/>
            <a:ext cx="5189023" cy="5998664"/>
          </a:xfrm>
        </p:spPr>
        <p:txBody>
          <a:bodyPr/>
          <a:lstStyle/>
          <a:p>
            <a:r>
              <a:rPr lang="en-US"/>
              <a:t>Click icon to add picture</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659655" y="2389913"/>
            <a:ext cx="5960845" cy="28644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E81AD09-93E3-30DB-296B-ED53BA8DB7E6}"/>
              </a:ext>
            </a:extLst>
          </p:cNvPr>
          <p:cNvSpPr>
            <a:spLocks noGrp="1"/>
          </p:cNvSpPr>
          <p:nvPr>
            <p:ph type="dt" sz="half" idx="15"/>
          </p:nvPr>
        </p:nvSpPr>
        <p:spPr/>
        <p:txBody>
          <a:bodyPr/>
          <a:lstStyle/>
          <a:p>
            <a:fld id="{9CCAD42D-1A95-4E52-9DEA-DF2CBAEFB67F}" type="datetime1">
              <a:rPr lang="en-US" smtClean="0"/>
              <a:t>8/28/2026</a:t>
            </a:fld>
            <a:endParaRPr lang="en-US"/>
          </a:p>
        </p:txBody>
      </p:sp>
      <p:sp>
        <p:nvSpPr>
          <p:cNvPr id="6" name="Footer Placeholder 5">
            <a:extLst>
              <a:ext uri="{FF2B5EF4-FFF2-40B4-BE49-F238E27FC236}">
                <a16:creationId xmlns:a16="http://schemas.microsoft.com/office/drawing/2014/main" id="{AC27DAE5-0D08-EDBD-3561-BF06164D65F0}"/>
              </a:ext>
            </a:extLst>
          </p:cNvPr>
          <p:cNvSpPr>
            <a:spLocks noGrp="1"/>
          </p:cNvSpPr>
          <p:nvPr>
            <p:ph type="ftr" sz="quarter" idx="16"/>
          </p:nvPr>
        </p:nvSpPr>
        <p:spPr/>
        <p:txBody>
          <a:bodyPr/>
          <a:lstStyle/>
          <a:p>
            <a:endParaRPr lang="en-US"/>
          </a:p>
        </p:txBody>
      </p:sp>
      <p:sp>
        <p:nvSpPr>
          <p:cNvPr id="7" name="Slide Number Placeholder 6">
            <a:extLst>
              <a:ext uri="{FF2B5EF4-FFF2-40B4-BE49-F238E27FC236}">
                <a16:creationId xmlns:a16="http://schemas.microsoft.com/office/drawing/2014/main" id="{2694C2CF-91DC-4B10-665F-AF08B6BB573E}"/>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5387243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71500" y="573206"/>
            <a:ext cx="5996148" cy="1525342"/>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571499" y="2389914"/>
            <a:ext cx="6002555" cy="29190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026442" y="-6350"/>
            <a:ext cx="5165558" cy="6011365"/>
          </a:xfrm>
        </p:spPr>
        <p:txBody>
          <a:bodyPr/>
          <a:lstStyle/>
          <a:p>
            <a:r>
              <a:rPr lang="en-US"/>
              <a:t>Click icon to add picture</a:t>
            </a:r>
          </a:p>
        </p:txBody>
      </p:sp>
      <p:sp>
        <p:nvSpPr>
          <p:cNvPr id="5" name="Date Placeholder 4">
            <a:extLst>
              <a:ext uri="{FF2B5EF4-FFF2-40B4-BE49-F238E27FC236}">
                <a16:creationId xmlns:a16="http://schemas.microsoft.com/office/drawing/2014/main" id="{14507085-F9AE-18DD-0199-2136D6EAC886}"/>
              </a:ext>
            </a:extLst>
          </p:cNvPr>
          <p:cNvSpPr>
            <a:spLocks noGrp="1"/>
          </p:cNvSpPr>
          <p:nvPr>
            <p:ph type="dt" sz="half" idx="15"/>
          </p:nvPr>
        </p:nvSpPr>
        <p:spPr/>
        <p:txBody>
          <a:bodyPr/>
          <a:lstStyle/>
          <a:p>
            <a:fld id="{96429B6B-0E9D-4CA5-974D-3D1C35D0E862}" type="datetime1">
              <a:rPr lang="en-US" smtClean="0"/>
              <a:t>8/28/2026</a:t>
            </a:fld>
            <a:endParaRPr lang="en-US"/>
          </a:p>
        </p:txBody>
      </p:sp>
      <p:sp>
        <p:nvSpPr>
          <p:cNvPr id="6" name="Footer Placeholder 5">
            <a:extLst>
              <a:ext uri="{FF2B5EF4-FFF2-40B4-BE49-F238E27FC236}">
                <a16:creationId xmlns:a16="http://schemas.microsoft.com/office/drawing/2014/main" id="{4AB69386-5D8E-84F1-FA36-C4CBD235446A}"/>
              </a:ext>
            </a:extLst>
          </p:cNvPr>
          <p:cNvSpPr>
            <a:spLocks noGrp="1"/>
          </p:cNvSpPr>
          <p:nvPr>
            <p:ph type="ftr" sz="quarter" idx="16"/>
          </p:nvPr>
        </p:nvSpPr>
        <p:spPr/>
        <p:txBody>
          <a:bodyPr/>
          <a:lstStyle/>
          <a:p>
            <a:endParaRPr lang="en-US"/>
          </a:p>
        </p:txBody>
      </p:sp>
      <p:sp>
        <p:nvSpPr>
          <p:cNvPr id="7" name="Slide Number Placeholder 6">
            <a:extLst>
              <a:ext uri="{FF2B5EF4-FFF2-40B4-BE49-F238E27FC236}">
                <a16:creationId xmlns:a16="http://schemas.microsoft.com/office/drawing/2014/main" id="{365C7658-16DD-331E-9BFF-2FA99957F0A2}"/>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7372485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572250" y="571500"/>
            <a:ext cx="5048250" cy="1527048"/>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096001" cy="6005015"/>
          </a:xfrm>
        </p:spPr>
        <p:txBody>
          <a:bodyPr/>
          <a:lstStyle/>
          <a:p>
            <a:r>
              <a:rPr lang="en-US"/>
              <a:t>Click icon to add picture</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572250" y="2389914"/>
            <a:ext cx="5048250" cy="2905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FAB8493-B8F0-CBFE-BED8-84DB5FD941F4}"/>
              </a:ext>
            </a:extLst>
          </p:cNvPr>
          <p:cNvSpPr>
            <a:spLocks noGrp="1"/>
          </p:cNvSpPr>
          <p:nvPr>
            <p:ph type="dt" sz="half" idx="15"/>
          </p:nvPr>
        </p:nvSpPr>
        <p:spPr/>
        <p:txBody>
          <a:bodyPr/>
          <a:lstStyle/>
          <a:p>
            <a:fld id="{E14AE206-0CD8-4465-979C-D4F599B4CD40}" type="datetime1">
              <a:rPr lang="en-US" smtClean="0"/>
              <a:t>8/28/2026</a:t>
            </a:fld>
            <a:endParaRPr lang="en-US"/>
          </a:p>
        </p:txBody>
      </p:sp>
      <p:sp>
        <p:nvSpPr>
          <p:cNvPr id="6" name="Footer Placeholder 5">
            <a:extLst>
              <a:ext uri="{FF2B5EF4-FFF2-40B4-BE49-F238E27FC236}">
                <a16:creationId xmlns:a16="http://schemas.microsoft.com/office/drawing/2014/main" id="{69935B94-518F-9431-2E3F-EA245E0BACEF}"/>
              </a:ext>
            </a:extLst>
          </p:cNvPr>
          <p:cNvSpPr>
            <a:spLocks noGrp="1"/>
          </p:cNvSpPr>
          <p:nvPr>
            <p:ph type="ftr" sz="quarter" idx="16"/>
          </p:nvPr>
        </p:nvSpPr>
        <p:spPr/>
        <p:txBody>
          <a:bodyPr/>
          <a:lstStyle/>
          <a:p>
            <a:endParaRPr lang="en-US"/>
          </a:p>
        </p:txBody>
      </p:sp>
      <p:sp>
        <p:nvSpPr>
          <p:cNvPr id="7" name="Slide Number Placeholder 6">
            <a:extLst>
              <a:ext uri="{FF2B5EF4-FFF2-40B4-BE49-F238E27FC236}">
                <a16:creationId xmlns:a16="http://schemas.microsoft.com/office/drawing/2014/main" id="{97C15D51-09D7-3E91-6C1E-ACF34800A467}"/>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792331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Photo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71500" y="545911"/>
            <a:ext cx="5067300" cy="1564550"/>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571500" y="2376746"/>
            <a:ext cx="5067300" cy="2945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096000" y="0"/>
            <a:ext cx="6096000" cy="6005015"/>
          </a:xfrm>
        </p:spPr>
        <p:txBody>
          <a:bodyPr/>
          <a:lstStyle/>
          <a:p>
            <a:r>
              <a:rPr lang="en-US"/>
              <a:t>Click icon to add picture</a:t>
            </a:r>
          </a:p>
        </p:txBody>
      </p:sp>
      <p:sp>
        <p:nvSpPr>
          <p:cNvPr id="5" name="Date Placeholder 4">
            <a:extLst>
              <a:ext uri="{FF2B5EF4-FFF2-40B4-BE49-F238E27FC236}">
                <a16:creationId xmlns:a16="http://schemas.microsoft.com/office/drawing/2014/main" id="{3CCA337D-9B9A-C54F-BA84-8D85847A997B}"/>
              </a:ext>
            </a:extLst>
          </p:cNvPr>
          <p:cNvSpPr>
            <a:spLocks noGrp="1"/>
          </p:cNvSpPr>
          <p:nvPr>
            <p:ph type="dt" sz="half" idx="15"/>
          </p:nvPr>
        </p:nvSpPr>
        <p:spPr/>
        <p:txBody>
          <a:bodyPr/>
          <a:lstStyle/>
          <a:p>
            <a:fld id="{8FFEE5ED-09EC-497B-9934-686F614BEFC4}" type="datetime1">
              <a:rPr lang="en-US" smtClean="0"/>
              <a:t>8/28/2026</a:t>
            </a:fld>
            <a:endParaRPr lang="en-US"/>
          </a:p>
        </p:txBody>
      </p:sp>
      <p:sp>
        <p:nvSpPr>
          <p:cNvPr id="6" name="Footer Placeholder 5">
            <a:extLst>
              <a:ext uri="{FF2B5EF4-FFF2-40B4-BE49-F238E27FC236}">
                <a16:creationId xmlns:a16="http://schemas.microsoft.com/office/drawing/2014/main" id="{4BDC6729-ADE8-8F6C-14E2-468B32AD6E3C}"/>
              </a:ext>
            </a:extLst>
          </p:cNvPr>
          <p:cNvSpPr>
            <a:spLocks noGrp="1"/>
          </p:cNvSpPr>
          <p:nvPr>
            <p:ph type="ftr" sz="quarter" idx="16"/>
          </p:nvPr>
        </p:nvSpPr>
        <p:spPr/>
        <p:txBody>
          <a:bodyPr/>
          <a:lstStyle/>
          <a:p>
            <a:endParaRPr lang="en-US"/>
          </a:p>
        </p:txBody>
      </p:sp>
      <p:sp>
        <p:nvSpPr>
          <p:cNvPr id="7" name="Slide Number Placeholder 6">
            <a:extLst>
              <a:ext uri="{FF2B5EF4-FFF2-40B4-BE49-F238E27FC236}">
                <a16:creationId xmlns:a16="http://schemas.microsoft.com/office/drawing/2014/main" id="{6CF0D4B5-5C03-3781-B1CA-AB763355CF41}"/>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29466375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Photo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94700" y="571500"/>
            <a:ext cx="3225799" cy="2333751"/>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7937501" cy="6005015"/>
          </a:xfrm>
        </p:spPr>
        <p:txBody>
          <a:bodyPr/>
          <a:lstStyle/>
          <a:p>
            <a:r>
              <a:rPr lang="en-US"/>
              <a:t>Click icon to add picture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94700" y="3198552"/>
            <a:ext cx="3225799" cy="2233257"/>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3A4C082-E642-7B2B-E236-F87721400F3B}"/>
              </a:ext>
            </a:extLst>
          </p:cNvPr>
          <p:cNvSpPr>
            <a:spLocks noGrp="1"/>
          </p:cNvSpPr>
          <p:nvPr>
            <p:ph type="dt" sz="half" idx="15"/>
          </p:nvPr>
        </p:nvSpPr>
        <p:spPr/>
        <p:txBody>
          <a:bodyPr/>
          <a:lstStyle/>
          <a:p>
            <a:fld id="{F33172BB-D237-4884-A39B-D7D8A5179D6A}" type="datetime1">
              <a:rPr lang="en-US" smtClean="0"/>
              <a:t>8/28/2026</a:t>
            </a:fld>
            <a:endParaRPr lang="en-US"/>
          </a:p>
        </p:txBody>
      </p:sp>
      <p:sp>
        <p:nvSpPr>
          <p:cNvPr id="6" name="Footer Placeholder 5">
            <a:extLst>
              <a:ext uri="{FF2B5EF4-FFF2-40B4-BE49-F238E27FC236}">
                <a16:creationId xmlns:a16="http://schemas.microsoft.com/office/drawing/2014/main" id="{D3199D91-B2EF-EA00-FF0D-A9F99B34E919}"/>
              </a:ext>
            </a:extLst>
          </p:cNvPr>
          <p:cNvSpPr>
            <a:spLocks noGrp="1"/>
          </p:cNvSpPr>
          <p:nvPr>
            <p:ph type="ftr" sz="quarter" idx="16"/>
          </p:nvPr>
        </p:nvSpPr>
        <p:spPr/>
        <p:txBody>
          <a:bodyPr/>
          <a:lstStyle/>
          <a:p>
            <a:endParaRPr lang="en-US"/>
          </a:p>
        </p:txBody>
      </p:sp>
      <p:sp>
        <p:nvSpPr>
          <p:cNvPr id="7" name="Slide Number Placeholder 6">
            <a:extLst>
              <a:ext uri="{FF2B5EF4-FFF2-40B4-BE49-F238E27FC236}">
                <a16:creationId xmlns:a16="http://schemas.microsoft.com/office/drawing/2014/main" id="{23AB7998-C87B-CE6B-BDEF-FEF0473B0B14}"/>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24085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Photo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71500" y="3901827"/>
            <a:ext cx="5086350" cy="1638229"/>
          </a:xfrm>
        </p:spPr>
        <p:txBody>
          <a:bodyPr anchor="t"/>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589361"/>
          </a:xfrm>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6096000" y="3901757"/>
            <a:ext cx="5524500" cy="1638300"/>
          </a:xfrm>
        </p:spPr>
        <p:txBody>
          <a:bodyPr>
            <a:no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59382287-F617-C4B8-1996-F0E9DCC60894}"/>
              </a:ext>
            </a:extLst>
          </p:cNvPr>
          <p:cNvSpPr>
            <a:spLocks noGrp="1"/>
          </p:cNvSpPr>
          <p:nvPr>
            <p:ph type="dt" sz="half" idx="15"/>
          </p:nvPr>
        </p:nvSpPr>
        <p:spPr/>
        <p:txBody>
          <a:bodyPr/>
          <a:lstStyle/>
          <a:p>
            <a:fld id="{68CF254B-1AF9-4330-866A-E0157E0BAF08}" type="datetime1">
              <a:rPr lang="en-US" smtClean="0"/>
              <a:t>8/28/2026</a:t>
            </a:fld>
            <a:endParaRPr lang="en-US"/>
          </a:p>
        </p:txBody>
      </p:sp>
      <p:sp>
        <p:nvSpPr>
          <p:cNvPr id="4" name="Footer Placeholder 3">
            <a:extLst>
              <a:ext uri="{FF2B5EF4-FFF2-40B4-BE49-F238E27FC236}">
                <a16:creationId xmlns:a16="http://schemas.microsoft.com/office/drawing/2014/main" id="{7AE0B8FF-4A35-9D25-97F7-02B969FDCD43}"/>
              </a:ext>
            </a:extLst>
          </p:cNvPr>
          <p:cNvSpPr>
            <a:spLocks noGrp="1"/>
          </p:cNvSpPr>
          <p:nvPr>
            <p:ph type="ftr" sz="quarter" idx="16"/>
          </p:nvPr>
        </p:nvSpPr>
        <p:spPr/>
        <p:txBody>
          <a:bodyPr/>
          <a:lstStyle/>
          <a:p>
            <a:endParaRPr lang="en-US"/>
          </a:p>
        </p:txBody>
      </p:sp>
      <p:sp>
        <p:nvSpPr>
          <p:cNvPr id="5" name="Slide Number Placeholder 4">
            <a:extLst>
              <a:ext uri="{FF2B5EF4-FFF2-40B4-BE49-F238E27FC236}">
                <a16:creationId xmlns:a16="http://schemas.microsoft.com/office/drawing/2014/main" id="{57675829-13BC-40FA-D1A7-54F61C0323F6}"/>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6462431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Photo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71501" y="639638"/>
            <a:ext cx="5078528" cy="1271980"/>
          </a:xfrm>
        </p:spPr>
        <p:txBody>
          <a:bodyPr anchor="t"/>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71501" y="2183643"/>
            <a:ext cx="5078528" cy="3111688"/>
          </a:xfrm>
        </p:spPr>
        <p:txBody>
          <a:bodyPr/>
          <a:lstStyle/>
          <a:p>
            <a:r>
              <a:rPr lang="en-US"/>
              <a:t>Click icon to add picture</a:t>
            </a:r>
          </a:p>
        </p:txBody>
      </p:sp>
      <p:sp>
        <p:nvSpPr>
          <p:cNvPr id="8" name="Content Placeholder 7">
            <a:extLst>
              <a:ext uri="{FF2B5EF4-FFF2-40B4-BE49-F238E27FC236}">
                <a16:creationId xmlns:a16="http://schemas.microsoft.com/office/drawing/2014/main" id="{B242721D-E766-EA7B-47B1-DA0283D1AB92}"/>
              </a:ext>
            </a:extLst>
          </p:cNvPr>
          <p:cNvSpPr>
            <a:spLocks noGrp="1"/>
          </p:cNvSpPr>
          <p:nvPr>
            <p:ph sz="quarter" idx="14"/>
          </p:nvPr>
        </p:nvSpPr>
        <p:spPr>
          <a:xfrm>
            <a:off x="6096000" y="639637"/>
            <a:ext cx="5524500" cy="4655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EC1396E-BE73-F581-2D3B-E327414AE87E}"/>
              </a:ext>
            </a:extLst>
          </p:cNvPr>
          <p:cNvSpPr>
            <a:spLocks noGrp="1"/>
          </p:cNvSpPr>
          <p:nvPr>
            <p:ph type="dt" sz="half" idx="15"/>
          </p:nvPr>
        </p:nvSpPr>
        <p:spPr/>
        <p:txBody>
          <a:bodyPr/>
          <a:lstStyle/>
          <a:p>
            <a:fld id="{EB339510-B06D-4B77-B448-97991405AA87}" type="datetime1">
              <a:rPr lang="en-US" smtClean="0"/>
              <a:t>8/28/2026</a:t>
            </a:fld>
            <a:endParaRPr lang="en-US"/>
          </a:p>
        </p:txBody>
      </p:sp>
      <p:sp>
        <p:nvSpPr>
          <p:cNvPr id="9" name="Footer Placeholder 8">
            <a:extLst>
              <a:ext uri="{FF2B5EF4-FFF2-40B4-BE49-F238E27FC236}">
                <a16:creationId xmlns:a16="http://schemas.microsoft.com/office/drawing/2014/main" id="{814AD094-0ED2-63DA-495C-68874BD47033}"/>
              </a:ext>
            </a:extLst>
          </p:cNvPr>
          <p:cNvSpPr>
            <a:spLocks noGrp="1"/>
          </p:cNvSpPr>
          <p:nvPr>
            <p:ph type="ftr" sz="quarter" idx="16"/>
          </p:nvPr>
        </p:nvSpPr>
        <p:spPr/>
        <p:txBody>
          <a:bodyPr/>
          <a:lstStyle/>
          <a:p>
            <a:endParaRPr lang="en-US"/>
          </a:p>
        </p:txBody>
      </p:sp>
      <p:sp>
        <p:nvSpPr>
          <p:cNvPr id="10" name="Slide Number Placeholder 9">
            <a:extLst>
              <a:ext uri="{FF2B5EF4-FFF2-40B4-BE49-F238E27FC236}">
                <a16:creationId xmlns:a16="http://schemas.microsoft.com/office/drawing/2014/main" id="{E3AAC97D-23BC-805D-6FCA-853082551EF3}"/>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7578155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Photo 8">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23D6443-2698-4AD4-33E5-357899B33216}"/>
              </a:ext>
            </a:extLst>
          </p:cNvPr>
          <p:cNvSpPr>
            <a:spLocks noGrp="1"/>
          </p:cNvSpPr>
          <p:nvPr>
            <p:ph type="title"/>
          </p:nvPr>
        </p:nvSpPr>
        <p:spPr>
          <a:xfrm>
            <a:off x="571499" y="583461"/>
            <a:ext cx="11049001" cy="738713"/>
          </a:xfrm>
        </p:spPr>
        <p:txBody>
          <a:body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71500" y="1594194"/>
            <a:ext cx="5078529" cy="3673843"/>
          </a:xfrm>
        </p:spPr>
        <p:txBody>
          <a:bodyPr/>
          <a:lstStyle/>
          <a:p>
            <a:r>
              <a:rPr lang="en-US"/>
              <a:t>Click icon to add picture</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6096001" y="1594194"/>
            <a:ext cx="5524500" cy="36738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a:extLst>
              <a:ext uri="{FF2B5EF4-FFF2-40B4-BE49-F238E27FC236}">
                <a16:creationId xmlns:a16="http://schemas.microsoft.com/office/drawing/2014/main" id="{5C5B8824-5315-EA50-6818-DE4BD2ABFFF2}"/>
              </a:ext>
            </a:extLst>
          </p:cNvPr>
          <p:cNvSpPr>
            <a:spLocks noGrp="1"/>
          </p:cNvSpPr>
          <p:nvPr>
            <p:ph type="dt" sz="half" idx="15"/>
          </p:nvPr>
        </p:nvSpPr>
        <p:spPr/>
        <p:txBody>
          <a:bodyPr/>
          <a:lstStyle/>
          <a:p>
            <a:fld id="{7230B68E-D61C-44EA-BBA2-A6A87BF765D2}" type="datetime1">
              <a:rPr lang="en-US" smtClean="0"/>
              <a:t>8/28/2026</a:t>
            </a:fld>
            <a:endParaRPr lang="en-US"/>
          </a:p>
        </p:txBody>
      </p:sp>
      <p:sp>
        <p:nvSpPr>
          <p:cNvPr id="7" name="Footer Placeholder 6">
            <a:extLst>
              <a:ext uri="{FF2B5EF4-FFF2-40B4-BE49-F238E27FC236}">
                <a16:creationId xmlns:a16="http://schemas.microsoft.com/office/drawing/2014/main" id="{DD29F76F-9CD8-F1B7-36CE-01336B9937FA}"/>
              </a:ext>
            </a:extLst>
          </p:cNvPr>
          <p:cNvSpPr>
            <a:spLocks noGrp="1"/>
          </p:cNvSpPr>
          <p:nvPr>
            <p:ph type="ftr" sz="quarter" idx="16"/>
          </p:nvPr>
        </p:nvSpPr>
        <p:spPr/>
        <p:txBody>
          <a:bodyPr/>
          <a:lstStyle/>
          <a:p>
            <a:endParaRPr lang="en-US"/>
          </a:p>
        </p:txBody>
      </p:sp>
      <p:sp>
        <p:nvSpPr>
          <p:cNvPr id="9" name="Slide Number Placeholder 8">
            <a:extLst>
              <a:ext uri="{FF2B5EF4-FFF2-40B4-BE49-F238E27FC236}">
                <a16:creationId xmlns:a16="http://schemas.microsoft.com/office/drawing/2014/main" id="{13103150-821B-926A-D0FF-23F5CD5A2DA3}"/>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7092379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Photo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71499" y="638890"/>
            <a:ext cx="5064803" cy="1686388"/>
          </a:xfrm>
        </p:spPr>
        <p:txBody>
          <a:body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71499" y="2565779"/>
            <a:ext cx="5066429" cy="2729552"/>
          </a:xfrm>
        </p:spPr>
        <p:txBody>
          <a:bodyPr/>
          <a:lstStyle/>
          <a:p>
            <a:r>
              <a:rPr lang="en-US"/>
              <a:t>Click icon to add picture</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638890"/>
            <a:ext cx="5524500" cy="4656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7C27DA1-756D-FF8F-0026-B5F9491ED9EE}"/>
              </a:ext>
            </a:extLst>
          </p:cNvPr>
          <p:cNvSpPr>
            <a:spLocks noGrp="1"/>
          </p:cNvSpPr>
          <p:nvPr>
            <p:ph type="dt" sz="half" idx="15"/>
          </p:nvPr>
        </p:nvSpPr>
        <p:spPr/>
        <p:txBody>
          <a:bodyPr/>
          <a:lstStyle/>
          <a:p>
            <a:fld id="{0B419624-FB8B-417B-952C-90E6286A6723}" type="datetime1">
              <a:rPr lang="en-US" smtClean="0"/>
              <a:t>8/28/2026</a:t>
            </a:fld>
            <a:endParaRPr lang="en-US"/>
          </a:p>
        </p:txBody>
      </p:sp>
      <p:sp>
        <p:nvSpPr>
          <p:cNvPr id="6" name="Footer Placeholder 5">
            <a:extLst>
              <a:ext uri="{FF2B5EF4-FFF2-40B4-BE49-F238E27FC236}">
                <a16:creationId xmlns:a16="http://schemas.microsoft.com/office/drawing/2014/main" id="{C7DE57ED-E859-036E-7169-E1E40A422187}"/>
              </a:ext>
            </a:extLst>
          </p:cNvPr>
          <p:cNvSpPr>
            <a:spLocks noGrp="1"/>
          </p:cNvSpPr>
          <p:nvPr>
            <p:ph type="ftr" sz="quarter" idx="16"/>
          </p:nvPr>
        </p:nvSpPr>
        <p:spPr/>
        <p:txBody>
          <a:bodyPr/>
          <a:lstStyle/>
          <a:p>
            <a:endParaRPr lang="en-US"/>
          </a:p>
        </p:txBody>
      </p:sp>
      <p:sp>
        <p:nvSpPr>
          <p:cNvPr id="7" name="Slide Number Placeholder 6">
            <a:extLst>
              <a:ext uri="{FF2B5EF4-FFF2-40B4-BE49-F238E27FC236}">
                <a16:creationId xmlns:a16="http://schemas.microsoft.com/office/drawing/2014/main" id="{6D5FAAE8-D837-FD16-0C3B-CB285D86AB94}"/>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2387351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Photo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64094" y="622491"/>
            <a:ext cx="4128222" cy="1170673"/>
          </a:xfrm>
        </p:spPr>
        <p:txBody>
          <a:bodyPr anchor="t"/>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64093" y="2047164"/>
            <a:ext cx="4128221" cy="3220871"/>
          </a:xfrm>
        </p:spPr>
        <p:txBody>
          <a:bodyPr/>
          <a:lstStyle/>
          <a:p>
            <a:r>
              <a:rPr lang="en-US"/>
              <a:t>Click icon to add picture</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49516" y="622491"/>
            <a:ext cx="6470984" cy="4645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2C5649D-67B7-0DFF-F44C-827D4BA9CC51}"/>
              </a:ext>
            </a:extLst>
          </p:cNvPr>
          <p:cNvSpPr>
            <a:spLocks noGrp="1"/>
          </p:cNvSpPr>
          <p:nvPr>
            <p:ph type="dt" sz="half" idx="15"/>
          </p:nvPr>
        </p:nvSpPr>
        <p:spPr/>
        <p:txBody>
          <a:bodyPr/>
          <a:lstStyle/>
          <a:p>
            <a:fld id="{C35F2DF9-3AA3-4E1E-9B9F-2FB5D2D28374}" type="datetime1">
              <a:rPr lang="en-US" smtClean="0"/>
              <a:t>8/28/2026</a:t>
            </a:fld>
            <a:endParaRPr lang="en-US"/>
          </a:p>
        </p:txBody>
      </p:sp>
      <p:sp>
        <p:nvSpPr>
          <p:cNvPr id="6" name="Footer Placeholder 5">
            <a:extLst>
              <a:ext uri="{FF2B5EF4-FFF2-40B4-BE49-F238E27FC236}">
                <a16:creationId xmlns:a16="http://schemas.microsoft.com/office/drawing/2014/main" id="{BC7BD6A6-81DE-9471-F07E-36B5463CA2E8}"/>
              </a:ext>
            </a:extLst>
          </p:cNvPr>
          <p:cNvSpPr>
            <a:spLocks noGrp="1"/>
          </p:cNvSpPr>
          <p:nvPr>
            <p:ph type="ftr" sz="quarter" idx="16"/>
          </p:nvPr>
        </p:nvSpPr>
        <p:spPr/>
        <p:txBody>
          <a:bodyPr/>
          <a:lstStyle/>
          <a:p>
            <a:endParaRPr lang="en-US"/>
          </a:p>
        </p:txBody>
      </p:sp>
      <p:sp>
        <p:nvSpPr>
          <p:cNvPr id="7" name="Slide Number Placeholder 6">
            <a:extLst>
              <a:ext uri="{FF2B5EF4-FFF2-40B4-BE49-F238E27FC236}">
                <a16:creationId xmlns:a16="http://schemas.microsoft.com/office/drawing/2014/main" id="{67F90A58-305F-52EC-7478-600E3754F3E6}"/>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7408116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wo Content (Original)">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327E76F-6ABF-BDF0-4947-E3625E53376A}"/>
              </a:ext>
            </a:extLst>
          </p:cNvPr>
          <p:cNvSpPr>
            <a:spLocks noGrp="1"/>
          </p:cNvSpPr>
          <p:nvPr>
            <p:ph type="title"/>
          </p:nvPr>
        </p:nvSpPr>
        <p:spPr>
          <a:xfrm>
            <a:off x="571499" y="523848"/>
            <a:ext cx="11049001" cy="794095"/>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571499" y="1624084"/>
            <a:ext cx="5295899" cy="39159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324600" y="1624084"/>
            <a:ext cx="5295900" cy="39159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a:extLst>
              <a:ext uri="{FF2B5EF4-FFF2-40B4-BE49-F238E27FC236}">
                <a16:creationId xmlns:a16="http://schemas.microsoft.com/office/drawing/2014/main" id="{5D763D35-50B6-391F-078A-8ED5AE8E1A6A}"/>
              </a:ext>
            </a:extLst>
          </p:cNvPr>
          <p:cNvSpPr>
            <a:spLocks noGrp="1"/>
          </p:cNvSpPr>
          <p:nvPr>
            <p:ph type="dt" sz="half" idx="10"/>
          </p:nvPr>
        </p:nvSpPr>
        <p:spPr/>
        <p:txBody>
          <a:bodyPr/>
          <a:lstStyle/>
          <a:p>
            <a:fld id="{E5698816-363A-4CB3-A878-6BEEA635D957}" type="datetime1">
              <a:rPr lang="en-US" smtClean="0"/>
              <a:t>8/28/2026</a:t>
            </a:fld>
            <a:endParaRPr lang="en-US"/>
          </a:p>
        </p:txBody>
      </p:sp>
      <p:sp>
        <p:nvSpPr>
          <p:cNvPr id="9" name="Footer Placeholder 8">
            <a:extLst>
              <a:ext uri="{FF2B5EF4-FFF2-40B4-BE49-F238E27FC236}">
                <a16:creationId xmlns:a16="http://schemas.microsoft.com/office/drawing/2014/main" id="{FAAF4F77-4EB3-CDDF-35C3-654E7F1F956A}"/>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3E669C2F-2ABF-ABA2-C2FD-A11DE96FFFD2}"/>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26820578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mparison (Original)">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6A44A8D2-C7B5-107C-786E-1B4D144056A7}"/>
              </a:ext>
            </a:extLst>
          </p:cNvPr>
          <p:cNvSpPr>
            <a:spLocks noGrp="1"/>
          </p:cNvSpPr>
          <p:nvPr>
            <p:ph type="title"/>
          </p:nvPr>
        </p:nvSpPr>
        <p:spPr>
          <a:xfrm>
            <a:off x="571500" y="603727"/>
            <a:ext cx="11049000" cy="69818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571500" y="1680074"/>
            <a:ext cx="5295898" cy="559834"/>
          </a:xfrm>
        </p:spPr>
        <p:txBody>
          <a:bodyPr anchor="b">
            <a:normAutofit/>
          </a:bodyPr>
          <a:lstStyle>
            <a:lvl1pPr marL="0" indent="0">
              <a:lnSpc>
                <a:spcPct val="90000"/>
              </a:lnSpc>
              <a:buNone/>
              <a:defRPr sz="20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571499" y="2618072"/>
            <a:ext cx="5295899" cy="29219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24603" y="1680073"/>
            <a:ext cx="5295897" cy="559834"/>
          </a:xfrm>
        </p:spPr>
        <p:txBody>
          <a:bodyPr anchor="b">
            <a:normAutofit/>
          </a:bodyPr>
          <a:lstStyle>
            <a:lvl1pPr marL="0" indent="0">
              <a:lnSpc>
                <a:spcPct val="90000"/>
              </a:lnSpc>
              <a:buNone/>
              <a:defRPr sz="20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324601" y="2618072"/>
            <a:ext cx="5295899" cy="29219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Date Placeholder 10">
            <a:extLst>
              <a:ext uri="{FF2B5EF4-FFF2-40B4-BE49-F238E27FC236}">
                <a16:creationId xmlns:a16="http://schemas.microsoft.com/office/drawing/2014/main" id="{576A0CE2-B4A1-35AB-6736-B8BC4C07AF36}"/>
              </a:ext>
            </a:extLst>
          </p:cNvPr>
          <p:cNvSpPr>
            <a:spLocks noGrp="1"/>
          </p:cNvSpPr>
          <p:nvPr>
            <p:ph type="dt" sz="half" idx="10"/>
          </p:nvPr>
        </p:nvSpPr>
        <p:spPr/>
        <p:txBody>
          <a:bodyPr/>
          <a:lstStyle/>
          <a:p>
            <a:fld id="{49716F70-7A52-437F-B0B8-9D00484340FA}" type="datetime1">
              <a:rPr lang="en-US" smtClean="0"/>
              <a:t>8/28/2026</a:t>
            </a:fld>
            <a:endParaRPr lang="en-US"/>
          </a:p>
        </p:txBody>
      </p:sp>
      <p:sp>
        <p:nvSpPr>
          <p:cNvPr id="12" name="Footer Placeholder 11">
            <a:extLst>
              <a:ext uri="{FF2B5EF4-FFF2-40B4-BE49-F238E27FC236}">
                <a16:creationId xmlns:a16="http://schemas.microsoft.com/office/drawing/2014/main" id="{36B03ADB-175C-5216-1A7A-3FB80F189687}"/>
              </a:ext>
            </a:extLst>
          </p:cNvPr>
          <p:cNvSpPr>
            <a:spLocks noGrp="1"/>
          </p:cNvSpPr>
          <p:nvPr>
            <p:ph type="ftr" sz="quarter" idx="11"/>
          </p:nvPr>
        </p:nvSpPr>
        <p:spPr/>
        <p:txBody>
          <a:bodyPr/>
          <a:lstStyle/>
          <a:p>
            <a:endParaRPr lang="en-US"/>
          </a:p>
        </p:txBody>
      </p:sp>
      <p:sp>
        <p:nvSpPr>
          <p:cNvPr id="13" name="Slide Number Placeholder 12">
            <a:extLst>
              <a:ext uri="{FF2B5EF4-FFF2-40B4-BE49-F238E27FC236}">
                <a16:creationId xmlns:a16="http://schemas.microsoft.com/office/drawing/2014/main" id="{DCBE1F56-7EA6-1ABC-FFE2-20B43B3E5FD0}"/>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238465562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Origin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838200" y="544519"/>
            <a:ext cx="10515600"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F7747070-5ABF-4632-3924-364C6CC45E4F}"/>
              </a:ext>
            </a:extLst>
          </p:cNvPr>
          <p:cNvSpPr>
            <a:spLocks noGrp="1"/>
          </p:cNvSpPr>
          <p:nvPr>
            <p:ph type="dt" sz="half" idx="10"/>
          </p:nvPr>
        </p:nvSpPr>
        <p:spPr/>
        <p:txBody>
          <a:bodyPr/>
          <a:lstStyle/>
          <a:p>
            <a:fld id="{CB442C1A-D251-4D61-B912-79510D9F5E35}" type="datetime1">
              <a:rPr lang="en-US" smtClean="0"/>
              <a:t>8/28/2026</a:t>
            </a:fld>
            <a:endParaRPr lang="en-US"/>
          </a:p>
        </p:txBody>
      </p:sp>
      <p:sp>
        <p:nvSpPr>
          <p:cNvPr id="4" name="Footer Placeholder 3">
            <a:extLst>
              <a:ext uri="{FF2B5EF4-FFF2-40B4-BE49-F238E27FC236}">
                <a16:creationId xmlns:a16="http://schemas.microsoft.com/office/drawing/2014/main" id="{AFD16EED-B9F4-5976-114E-55527B2EE7E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E634F71-C814-6978-3FC7-F3E9790BEA9E}"/>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5001378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Original)">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02DA74A-55B2-8F37-5C36-F9F345C01270}"/>
              </a:ext>
            </a:extLst>
          </p:cNvPr>
          <p:cNvSpPr>
            <a:spLocks noGrp="1"/>
          </p:cNvSpPr>
          <p:nvPr>
            <p:ph type="dt" sz="half" idx="10"/>
          </p:nvPr>
        </p:nvSpPr>
        <p:spPr/>
        <p:txBody>
          <a:bodyPr/>
          <a:lstStyle/>
          <a:p>
            <a:fld id="{6BA404BB-A97C-43D8-8B86-21D7743C1F4A}" type="datetime1">
              <a:rPr lang="en-US" smtClean="0"/>
              <a:t>8/28/2026</a:t>
            </a:fld>
            <a:endParaRPr lang="en-US"/>
          </a:p>
        </p:txBody>
      </p:sp>
      <p:sp>
        <p:nvSpPr>
          <p:cNvPr id="3" name="Footer Placeholder 2">
            <a:extLst>
              <a:ext uri="{FF2B5EF4-FFF2-40B4-BE49-F238E27FC236}">
                <a16:creationId xmlns:a16="http://schemas.microsoft.com/office/drawing/2014/main" id="{44FE43DF-1A4A-9FCE-C700-71AA36C1204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309BD7A-1C5F-E0AD-5191-0DC40608C4D3}"/>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2998589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Origin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71500" y="615892"/>
            <a:ext cx="4149692" cy="673851"/>
          </a:xfrm>
        </p:spPr>
        <p:txBody>
          <a:bodyPr anchor="t">
            <a:normAutofit/>
          </a:bodyPr>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71500" y="1919971"/>
            <a:ext cx="4149692" cy="3361713"/>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78392" y="615892"/>
            <a:ext cx="6442108" cy="4665792"/>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F79AC04-2905-4B18-79E9-157F123BF668}"/>
              </a:ext>
            </a:extLst>
          </p:cNvPr>
          <p:cNvSpPr>
            <a:spLocks noGrp="1"/>
          </p:cNvSpPr>
          <p:nvPr>
            <p:ph type="dt" sz="half" idx="10"/>
          </p:nvPr>
        </p:nvSpPr>
        <p:spPr/>
        <p:txBody>
          <a:bodyPr/>
          <a:lstStyle/>
          <a:p>
            <a:fld id="{F134F6B4-A6F9-4233-BB7C-1EC9C5C08D00}" type="datetime1">
              <a:rPr lang="en-US" smtClean="0"/>
              <a:t>8/28/2026</a:t>
            </a:fld>
            <a:endParaRPr lang="en-US"/>
          </a:p>
        </p:txBody>
      </p:sp>
      <p:sp>
        <p:nvSpPr>
          <p:cNvPr id="8" name="Footer Placeholder 7">
            <a:extLst>
              <a:ext uri="{FF2B5EF4-FFF2-40B4-BE49-F238E27FC236}">
                <a16:creationId xmlns:a16="http://schemas.microsoft.com/office/drawing/2014/main" id="{25E85EF2-7999-31F9-134B-5026C9D43AB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5CAC4EB-2646-347C-A1B9-3802365DAE8B}"/>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84774103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Origin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71500" y="571500"/>
            <a:ext cx="4149692" cy="1055169"/>
          </a:xfrm>
        </p:spPr>
        <p:txBody>
          <a:bodyPr anchor="t">
            <a:normAutofit/>
          </a:bodyPr>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571500" y="1816805"/>
            <a:ext cx="4149692" cy="3533118"/>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178392" y="571500"/>
            <a:ext cx="6442108" cy="477842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5" name="Date Placeholder 4">
            <a:extLst>
              <a:ext uri="{FF2B5EF4-FFF2-40B4-BE49-F238E27FC236}">
                <a16:creationId xmlns:a16="http://schemas.microsoft.com/office/drawing/2014/main" id="{75713FA0-F4CE-280E-1BE7-EED86ECA27D8}"/>
              </a:ext>
            </a:extLst>
          </p:cNvPr>
          <p:cNvSpPr>
            <a:spLocks noGrp="1"/>
          </p:cNvSpPr>
          <p:nvPr>
            <p:ph type="dt" sz="half" idx="10"/>
          </p:nvPr>
        </p:nvSpPr>
        <p:spPr/>
        <p:txBody>
          <a:bodyPr/>
          <a:lstStyle/>
          <a:p>
            <a:fld id="{8DEFC48C-95CD-4FBA-A3F6-989563B38192}" type="datetime1">
              <a:rPr lang="en-US" smtClean="0"/>
              <a:t>8/28/2026</a:t>
            </a:fld>
            <a:endParaRPr lang="en-US"/>
          </a:p>
        </p:txBody>
      </p:sp>
      <p:sp>
        <p:nvSpPr>
          <p:cNvPr id="6" name="Footer Placeholder 5">
            <a:extLst>
              <a:ext uri="{FF2B5EF4-FFF2-40B4-BE49-F238E27FC236}">
                <a16:creationId xmlns:a16="http://schemas.microsoft.com/office/drawing/2014/main" id="{B397F2FF-CF23-F76E-B2A0-8F3A360313A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B806D1-9C38-984D-4D7C-B51D171AE478}"/>
              </a:ext>
            </a:extLst>
          </p:cNvPr>
          <p:cNvSpPr>
            <a:spLocks noGrp="1"/>
          </p:cNvSpPr>
          <p:nvPr>
            <p:ph type="sldNum" sz="quarter" idx="12"/>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1394078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clusion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71501" y="627797"/>
            <a:ext cx="7366000" cy="2353147"/>
          </a:xfrm>
        </p:spPr>
        <p:txBody>
          <a:bodyPr anchor="b">
            <a:noAutofit/>
          </a:bodyPr>
          <a:lstStyle>
            <a:lvl1pPr>
              <a:defRPr sz="60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571500" y="3222032"/>
            <a:ext cx="11049000" cy="211105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1A9AABD8-25DB-04E8-8ED3-7E573136CE2A}"/>
              </a:ext>
            </a:extLst>
          </p:cNvPr>
          <p:cNvSpPr>
            <a:spLocks noGrp="1"/>
          </p:cNvSpPr>
          <p:nvPr>
            <p:ph type="dt" sz="half" idx="14"/>
          </p:nvPr>
        </p:nvSpPr>
        <p:spPr/>
        <p:txBody>
          <a:bodyPr/>
          <a:lstStyle/>
          <a:p>
            <a:fld id="{EFA3608E-7027-4380-969D-12C559B60758}" type="datetime1">
              <a:rPr lang="en-US" smtClean="0"/>
              <a:t>8/28/2026</a:t>
            </a:fld>
            <a:endParaRPr lang="en-US"/>
          </a:p>
        </p:txBody>
      </p:sp>
      <p:sp>
        <p:nvSpPr>
          <p:cNvPr id="4" name="Footer Placeholder 3">
            <a:extLst>
              <a:ext uri="{FF2B5EF4-FFF2-40B4-BE49-F238E27FC236}">
                <a16:creationId xmlns:a16="http://schemas.microsoft.com/office/drawing/2014/main" id="{BD54A1C2-F2C1-EE8E-D8B8-707B52ECB483}"/>
              </a:ext>
            </a:extLst>
          </p:cNvPr>
          <p:cNvSpPr>
            <a:spLocks noGrp="1"/>
          </p:cNvSpPr>
          <p:nvPr>
            <p:ph type="ftr" sz="quarter" idx="15"/>
          </p:nvPr>
        </p:nvSpPr>
        <p:spPr/>
        <p:txBody>
          <a:bodyPr/>
          <a:lstStyle/>
          <a:p>
            <a:endParaRPr lang="en-US"/>
          </a:p>
        </p:txBody>
      </p:sp>
      <p:sp>
        <p:nvSpPr>
          <p:cNvPr id="5" name="Slide Number Placeholder 4">
            <a:extLst>
              <a:ext uri="{FF2B5EF4-FFF2-40B4-BE49-F238E27FC236}">
                <a16:creationId xmlns:a16="http://schemas.microsoft.com/office/drawing/2014/main" id="{3FFDE44B-9F94-5A62-7D55-ECC96028DAE8}"/>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29227345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clusion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71500" y="2154597"/>
            <a:ext cx="5078529" cy="2548806"/>
          </a:xfrm>
        </p:spPr>
        <p:txBody>
          <a:bodyPr anchor="t">
            <a:noAutofit/>
          </a:bodyPr>
          <a:lstStyle>
            <a:lvl1pPr>
              <a:defRPr sz="5400"/>
            </a:lvl1pPr>
          </a:lstStyle>
          <a:p>
            <a:r>
              <a:rPr lang="en-US"/>
              <a:t>Click to edit Master title style</a:t>
            </a:r>
          </a:p>
        </p:txBody>
      </p:sp>
      <p:sp>
        <p:nvSpPr>
          <p:cNvPr id="8" name="Content Placeholder 7">
            <a:extLst>
              <a:ext uri="{FF2B5EF4-FFF2-40B4-BE49-F238E27FC236}">
                <a16:creationId xmlns:a16="http://schemas.microsoft.com/office/drawing/2014/main" id="{8C8082A1-B54D-5676-24F5-E642831E54E6}"/>
              </a:ext>
            </a:extLst>
          </p:cNvPr>
          <p:cNvSpPr>
            <a:spLocks noGrp="1"/>
          </p:cNvSpPr>
          <p:nvPr>
            <p:ph sz="quarter" idx="13"/>
          </p:nvPr>
        </p:nvSpPr>
        <p:spPr>
          <a:xfrm>
            <a:off x="6096000" y="2154597"/>
            <a:ext cx="5524500" cy="2548806"/>
          </a:xfrm>
        </p:spPr>
        <p:txBody>
          <a:bodyPr>
            <a:normAutofit/>
          </a:bodyPr>
          <a:lstStyle>
            <a:lvl1pPr marL="0" indent="0">
              <a:buNone/>
              <a:defRPr sz="2400"/>
            </a:lvl1pPr>
            <a:lvl2pPr marL="228600" indent="0">
              <a:buNone/>
              <a:defRPr sz="2000"/>
            </a:lvl2pPr>
            <a:lvl3pPr marL="457200" indent="0">
              <a:buNone/>
              <a:defRPr sz="1800"/>
            </a:lvl3pPr>
            <a:lvl4pPr marL="685800" indent="0">
              <a:buNone/>
              <a:defRPr sz="16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41D69A0-3A6A-EB51-5616-33CCF9527A23}"/>
              </a:ext>
            </a:extLst>
          </p:cNvPr>
          <p:cNvSpPr>
            <a:spLocks noGrp="1"/>
          </p:cNvSpPr>
          <p:nvPr>
            <p:ph type="dt" sz="half" idx="14"/>
          </p:nvPr>
        </p:nvSpPr>
        <p:spPr/>
        <p:txBody>
          <a:bodyPr/>
          <a:lstStyle/>
          <a:p>
            <a:fld id="{BE1D800D-33BA-4335-8B1F-01CE8BE3F7F9}" type="datetime1">
              <a:rPr lang="en-US" smtClean="0"/>
              <a:t>8/28/2026</a:t>
            </a:fld>
            <a:endParaRPr lang="en-US"/>
          </a:p>
        </p:txBody>
      </p:sp>
      <p:sp>
        <p:nvSpPr>
          <p:cNvPr id="6" name="Footer Placeholder 5">
            <a:extLst>
              <a:ext uri="{FF2B5EF4-FFF2-40B4-BE49-F238E27FC236}">
                <a16:creationId xmlns:a16="http://schemas.microsoft.com/office/drawing/2014/main" id="{EB87D541-CE2E-D148-5C6A-4B0BA9F5B0CE}"/>
              </a:ext>
            </a:extLst>
          </p:cNvPr>
          <p:cNvSpPr>
            <a:spLocks noGrp="1"/>
          </p:cNvSpPr>
          <p:nvPr>
            <p:ph type="ftr" sz="quarter" idx="15"/>
          </p:nvPr>
        </p:nvSpPr>
        <p:spPr/>
        <p:txBody>
          <a:bodyPr/>
          <a:lstStyle/>
          <a:p>
            <a:endParaRPr lang="en-US"/>
          </a:p>
        </p:txBody>
      </p:sp>
      <p:sp>
        <p:nvSpPr>
          <p:cNvPr id="7" name="Slide Number Placeholder 6">
            <a:extLst>
              <a:ext uri="{FF2B5EF4-FFF2-40B4-BE49-F238E27FC236}">
                <a16:creationId xmlns:a16="http://schemas.microsoft.com/office/drawing/2014/main" id="{6E08319A-9703-4F54-8072-38D62BC0CAA1}"/>
              </a:ext>
            </a:extLst>
          </p:cNvPr>
          <p:cNvSpPr>
            <a:spLocks noGrp="1"/>
          </p:cNvSpPr>
          <p:nvPr>
            <p:ph type="sldNum" sz="quarter" idx="16"/>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413851620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clusion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71373" y="1444438"/>
            <a:ext cx="8283870" cy="1842020"/>
          </a:xfrm>
        </p:spPr>
        <p:txBody>
          <a:bodyPr anchor="b">
            <a:noAutofit/>
          </a:bodyPr>
          <a:lstStyle>
            <a:lvl1pPr>
              <a:defRPr sz="60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571500" y="3593130"/>
            <a:ext cx="8283743" cy="1842020"/>
          </a:xfrm>
        </p:spPr>
        <p:txBody>
          <a:bodyPr>
            <a:noAutofit/>
          </a:bodyPr>
          <a:lstStyle>
            <a:lvl1pPr marL="0" indent="0">
              <a:buNone/>
              <a:defRPr sz="2400"/>
            </a:lvl1pPr>
            <a:lvl2pPr marL="228600" indent="0">
              <a:buNone/>
              <a:defRPr sz="2000"/>
            </a:lvl2pPr>
            <a:lvl3pPr marL="457200" indent="0">
              <a:buNone/>
              <a:defRPr sz="1800"/>
            </a:lvl3pPr>
            <a:lvl4pPr marL="685800" indent="0">
              <a:buNone/>
              <a:defRPr sz="16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BA868A2-32E0-514C-B427-78B3B5830448}"/>
              </a:ext>
            </a:extLst>
          </p:cNvPr>
          <p:cNvSpPr>
            <a:spLocks noGrp="1"/>
          </p:cNvSpPr>
          <p:nvPr>
            <p:ph type="dt" sz="half" idx="15"/>
          </p:nvPr>
        </p:nvSpPr>
        <p:spPr/>
        <p:txBody>
          <a:bodyPr/>
          <a:lstStyle/>
          <a:p>
            <a:fld id="{BFF3D475-9CA8-4A10-B5B2-99BA2ED21BD4}" type="datetime1">
              <a:rPr lang="en-US" smtClean="0"/>
              <a:t>8/28/2026</a:t>
            </a:fld>
            <a:endParaRPr lang="en-US"/>
          </a:p>
        </p:txBody>
      </p:sp>
      <p:sp>
        <p:nvSpPr>
          <p:cNvPr id="6" name="Footer Placeholder 5">
            <a:extLst>
              <a:ext uri="{FF2B5EF4-FFF2-40B4-BE49-F238E27FC236}">
                <a16:creationId xmlns:a16="http://schemas.microsoft.com/office/drawing/2014/main" id="{9DBA7026-B49B-D2DB-D0C3-2400DA464D92}"/>
              </a:ext>
            </a:extLst>
          </p:cNvPr>
          <p:cNvSpPr>
            <a:spLocks noGrp="1"/>
          </p:cNvSpPr>
          <p:nvPr>
            <p:ph type="ftr" sz="quarter" idx="16"/>
          </p:nvPr>
        </p:nvSpPr>
        <p:spPr/>
        <p:txBody>
          <a:bodyPr/>
          <a:lstStyle/>
          <a:p>
            <a:endParaRPr lang="en-US"/>
          </a:p>
        </p:txBody>
      </p:sp>
      <p:sp>
        <p:nvSpPr>
          <p:cNvPr id="8" name="Slide Number Placeholder 7">
            <a:extLst>
              <a:ext uri="{FF2B5EF4-FFF2-40B4-BE49-F238E27FC236}">
                <a16:creationId xmlns:a16="http://schemas.microsoft.com/office/drawing/2014/main" id="{13E4CA99-94F5-6B78-C050-BAD74C423F08}"/>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368473914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clusion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71501" y="3662782"/>
            <a:ext cx="5295900" cy="1632954"/>
          </a:xfrm>
        </p:spPr>
        <p:txBody>
          <a:bodyPr>
            <a:noAutofit/>
          </a:bodyPr>
          <a:lstStyle>
            <a:lvl1pPr>
              <a:defRPr sz="4400"/>
            </a:lvl1pPr>
          </a:lstStyle>
          <a:p>
            <a:r>
              <a:rPr lang="en-US"/>
              <a:t>Click to edit Master title style</a:t>
            </a:r>
          </a:p>
        </p:txBody>
      </p:sp>
      <p:sp>
        <p:nvSpPr>
          <p:cNvPr id="11" name="Picture Placeholder 10">
            <a:extLst>
              <a:ext uri="{FF2B5EF4-FFF2-40B4-BE49-F238E27FC236}">
                <a16:creationId xmlns:a16="http://schemas.microsoft.com/office/drawing/2014/main" id="{7A91E99E-6B8D-7D90-0BEE-C39226FFCCCD}"/>
              </a:ext>
            </a:extLst>
          </p:cNvPr>
          <p:cNvSpPr>
            <a:spLocks noGrp="1"/>
          </p:cNvSpPr>
          <p:nvPr>
            <p:ph type="pic" sz="quarter" idx="13"/>
          </p:nvPr>
        </p:nvSpPr>
        <p:spPr>
          <a:xfrm>
            <a:off x="0" y="0"/>
            <a:ext cx="12192000" cy="3316406"/>
          </a:xfrm>
        </p:spPr>
        <p:txBody>
          <a:bodyPr/>
          <a:lstStyle/>
          <a:p>
            <a:r>
              <a:rPr lang="en-US"/>
              <a:t>Click icon to add picture</a:t>
            </a:r>
          </a:p>
        </p:txBody>
      </p:sp>
      <p:sp>
        <p:nvSpPr>
          <p:cNvPr id="8" name="Content Placeholder 7">
            <a:extLst>
              <a:ext uri="{FF2B5EF4-FFF2-40B4-BE49-F238E27FC236}">
                <a16:creationId xmlns:a16="http://schemas.microsoft.com/office/drawing/2014/main" id="{0559C69D-3646-6F3B-AE3B-8FF35016CA10}"/>
              </a:ext>
            </a:extLst>
          </p:cNvPr>
          <p:cNvSpPr>
            <a:spLocks noGrp="1"/>
          </p:cNvSpPr>
          <p:nvPr>
            <p:ph sz="quarter" idx="14"/>
          </p:nvPr>
        </p:nvSpPr>
        <p:spPr>
          <a:xfrm>
            <a:off x="6324600" y="3662781"/>
            <a:ext cx="5295900" cy="1632955"/>
          </a:xfrm>
        </p:spPr>
        <p:txBody>
          <a:bodyPr>
            <a:noAutofit/>
          </a:bodyPr>
          <a:lstStyle>
            <a:lvl1pPr marL="0" indent="0">
              <a:buNone/>
              <a:defRPr sz="2000"/>
            </a:lvl1pPr>
            <a:lvl2pPr marL="228600" indent="0">
              <a:buNone/>
              <a:defRPr sz="1800"/>
            </a:lvl2pPr>
            <a:lvl3pPr marL="457200" indent="0">
              <a:buNone/>
              <a:defRPr sz="1600"/>
            </a:lvl3pPr>
            <a:lvl4pPr marL="685800" indent="0">
              <a:buNone/>
              <a:defRPr sz="1400"/>
            </a:lvl4pPr>
            <a:lvl5pPr marL="914400" indent="0">
              <a:buNone/>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6BAE925-435B-651F-60E1-047044DDCE3D}"/>
              </a:ext>
            </a:extLst>
          </p:cNvPr>
          <p:cNvSpPr>
            <a:spLocks noGrp="1"/>
          </p:cNvSpPr>
          <p:nvPr>
            <p:ph type="dt" sz="half" idx="15"/>
          </p:nvPr>
        </p:nvSpPr>
        <p:spPr/>
        <p:txBody>
          <a:bodyPr/>
          <a:lstStyle/>
          <a:p>
            <a:fld id="{EEE6ABDF-8A36-41F6-866E-5D745D0B9F7E}" type="datetime1">
              <a:rPr lang="en-US" smtClean="0"/>
              <a:t>8/28/2026</a:t>
            </a:fld>
            <a:endParaRPr lang="en-US"/>
          </a:p>
        </p:txBody>
      </p:sp>
      <p:sp>
        <p:nvSpPr>
          <p:cNvPr id="9" name="Footer Placeholder 8">
            <a:extLst>
              <a:ext uri="{FF2B5EF4-FFF2-40B4-BE49-F238E27FC236}">
                <a16:creationId xmlns:a16="http://schemas.microsoft.com/office/drawing/2014/main" id="{F90431C8-8815-575C-A788-370FB04BB7B6}"/>
              </a:ext>
            </a:extLst>
          </p:cNvPr>
          <p:cNvSpPr>
            <a:spLocks noGrp="1"/>
          </p:cNvSpPr>
          <p:nvPr>
            <p:ph type="ftr" sz="quarter" idx="16"/>
          </p:nvPr>
        </p:nvSpPr>
        <p:spPr/>
        <p:txBody>
          <a:bodyPr/>
          <a:lstStyle/>
          <a:p>
            <a:endParaRPr lang="en-US"/>
          </a:p>
        </p:txBody>
      </p:sp>
      <p:sp>
        <p:nvSpPr>
          <p:cNvPr id="10" name="Slide Number Placeholder 9">
            <a:extLst>
              <a:ext uri="{FF2B5EF4-FFF2-40B4-BE49-F238E27FC236}">
                <a16:creationId xmlns:a16="http://schemas.microsoft.com/office/drawing/2014/main" id="{2AC12A26-017B-14F7-C69A-3D60B49CE412}"/>
              </a:ext>
            </a:extLst>
          </p:cNvPr>
          <p:cNvSpPr>
            <a:spLocks noGrp="1"/>
          </p:cNvSpPr>
          <p:nvPr>
            <p:ph type="sldNum" sz="quarter" idx="17"/>
          </p:nvPr>
        </p:nvSpPr>
        <p:spPr/>
        <p:txBody>
          <a:bodyPr/>
          <a:lstStyle/>
          <a:p>
            <a:fld id="{E32394A6-AED1-4B79-B4B6-933D748A7F18}" type="slidenum">
              <a:rPr lang="en-US" smtClean="0"/>
              <a:t>‹#›</a:t>
            </a:fld>
            <a:endParaRPr lang="en-US"/>
          </a:p>
        </p:txBody>
      </p:sp>
    </p:spTree>
    <p:extLst>
      <p:ext uri="{BB962C8B-B14F-4D97-AF65-F5344CB8AC3E}">
        <p14:creationId xmlns:p14="http://schemas.microsoft.com/office/powerpoint/2010/main" val="179918706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Slide Option 1">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98ADF022-4F9A-1D42-3E93-1E70EE8765BC}"/>
              </a:ext>
            </a:extLst>
          </p:cNvPr>
          <p:cNvGrpSpPr>
            <a:grpSpLocks/>
          </p:cNvGrpSpPr>
          <p:nvPr userDrawn="1"/>
        </p:nvGrpSpPr>
        <p:grpSpPr>
          <a:xfrm>
            <a:off x="-3" y="0"/>
            <a:ext cx="12192003" cy="6026878"/>
            <a:chOff x="-3" y="0"/>
            <a:chExt cx="12192003" cy="6026878"/>
          </a:xfrm>
        </p:grpSpPr>
        <p:pic>
          <p:nvPicPr>
            <p:cNvPr id="4" name="Picture 3">
              <a:extLst>
                <a:ext uri="{FF2B5EF4-FFF2-40B4-BE49-F238E27FC236}">
                  <a16:creationId xmlns:a16="http://schemas.microsoft.com/office/drawing/2014/main" id="{CB6FC065-6F62-DDA7-BDBA-50257F5A90D1}"/>
                </a:ext>
              </a:extLst>
            </p:cNvPr>
            <p:cNvPicPr>
              <a:picLocks noChangeAspect="1"/>
            </p:cNvPicPr>
            <p:nvPr userDrawn="1"/>
          </p:nvPicPr>
          <p:blipFill>
            <a:blip r:embed="rId2"/>
            <a:srcRect t="12883" b="12883"/>
            <a:stretch/>
          </p:blipFill>
          <p:spPr>
            <a:xfrm flipH="1">
              <a:off x="0" y="0"/>
              <a:ext cx="12192000" cy="6026878"/>
            </a:xfrm>
            <a:prstGeom prst="rect">
              <a:avLst/>
            </a:prstGeom>
          </p:spPr>
        </p:pic>
        <p:sp>
          <p:nvSpPr>
            <p:cNvPr id="5" name="Rectangle 4">
              <a:extLst>
                <a:ext uri="{FF2B5EF4-FFF2-40B4-BE49-F238E27FC236}">
                  <a16:creationId xmlns:a16="http://schemas.microsoft.com/office/drawing/2014/main" id="{EB039EFA-C94D-6949-05F9-2261989A59B5}"/>
                </a:ext>
              </a:extLst>
            </p:cNvPr>
            <p:cNvSpPr>
              <a:spLocks/>
            </p:cNvSpPr>
            <p:nvPr userDrawn="1"/>
          </p:nvSpPr>
          <p:spPr>
            <a:xfrm>
              <a:off x="-3" y="4891"/>
              <a:ext cx="11482194" cy="6007601"/>
            </a:xfrm>
            <a:prstGeom prst="rect">
              <a:avLst/>
            </a:prstGeom>
            <a:gradFill>
              <a:gsLst>
                <a:gs pos="100000">
                  <a:schemeClr val="bg1">
                    <a:alpha val="0"/>
                  </a:schemeClr>
                </a:gs>
                <a:gs pos="3000">
                  <a:schemeClr val="tx1">
                    <a:lumMod val="0"/>
                    <a:alpha val="43000"/>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8" name="Straight Connector 7">
            <a:extLst>
              <a:ext uri="{FF2B5EF4-FFF2-40B4-BE49-F238E27FC236}">
                <a16:creationId xmlns:a16="http://schemas.microsoft.com/office/drawing/2014/main" id="{ECBE32C8-566D-1316-7546-3BC303503A11}"/>
              </a:ext>
            </a:extLst>
          </p:cNvPr>
          <p:cNvCxnSpPr>
            <a:cxnSpLocks/>
          </p:cNvCxnSpPr>
          <p:nvPr userDrawn="1"/>
        </p:nvCxnSpPr>
        <p:spPr>
          <a:xfrm>
            <a:off x="709809" y="1845129"/>
            <a:ext cx="0" cy="2842164"/>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FB1E59AB-1EB3-60FF-AF97-9861C2B08963}"/>
              </a:ext>
            </a:extLst>
          </p:cNvPr>
          <p:cNvSpPr>
            <a:spLocks noGrp="1"/>
          </p:cNvSpPr>
          <p:nvPr>
            <p:ph type="title" hasCustomPrompt="1"/>
          </p:nvPr>
        </p:nvSpPr>
        <p:spPr>
          <a:xfrm>
            <a:off x="838200" y="2291508"/>
            <a:ext cx="10515600" cy="2044720"/>
          </a:xfrm>
        </p:spPr>
        <p:txBody>
          <a:bodyPr>
            <a:noAutofit/>
          </a:bodyPr>
          <a:lstStyle>
            <a:lvl1pPr>
              <a:defRPr sz="7200">
                <a:solidFill>
                  <a:schemeClr val="bg1"/>
                </a:solidFill>
                <a:effectLst>
                  <a:outerShdw blurRad="50800" dist="50800" dir="5400000" algn="ctr" rotWithShape="0">
                    <a:srgbClr val="000000">
                      <a:alpha val="17195"/>
                    </a:srgbClr>
                  </a:outerShdw>
                </a:effectLst>
              </a:defRPr>
            </a:lvl1pPr>
          </a:lstStyle>
          <a:p>
            <a:r>
              <a:rPr lang="en-US"/>
              <a:t>Insert </a:t>
            </a:r>
            <a:br>
              <a:rPr lang="en-US"/>
            </a:br>
            <a:r>
              <a:rPr lang="en-US"/>
              <a:t>Title </a:t>
            </a:r>
            <a:br>
              <a:rPr lang="en-US"/>
            </a:br>
            <a:r>
              <a:rPr lang="en-US"/>
              <a:t>Here</a:t>
            </a:r>
          </a:p>
        </p:txBody>
      </p:sp>
      <p:pic>
        <p:nvPicPr>
          <p:cNvPr id="9" name="Picture 8" descr="A blue and black logo&#10;&#10;Description automatically generated">
            <a:extLst>
              <a:ext uri="{FF2B5EF4-FFF2-40B4-BE49-F238E27FC236}">
                <a16:creationId xmlns:a16="http://schemas.microsoft.com/office/drawing/2014/main" id="{1A952D85-8612-DD8E-A68E-368E311C7103}"/>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326352996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Slide Option 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00F8AD-C4C3-BB3B-5BFC-3F2A98804D40}"/>
              </a:ext>
            </a:extLst>
          </p:cNvPr>
          <p:cNvPicPr>
            <a:picLocks noChangeAspect="1"/>
          </p:cNvPicPr>
          <p:nvPr userDrawn="1"/>
        </p:nvPicPr>
        <p:blipFill>
          <a:blip r:embed="rId2"/>
          <a:srcRect t="22082" r="15982" b="19016"/>
          <a:stretch/>
        </p:blipFill>
        <p:spPr>
          <a:xfrm>
            <a:off x="-3" y="1"/>
            <a:ext cx="12192003" cy="6012492"/>
          </a:xfrm>
          <a:prstGeom prst="rect">
            <a:avLst/>
          </a:prstGeom>
        </p:spPr>
      </p:pic>
      <p:sp>
        <p:nvSpPr>
          <p:cNvPr id="3" name="Rectangle 2">
            <a:extLst>
              <a:ext uri="{FF2B5EF4-FFF2-40B4-BE49-F238E27FC236}">
                <a16:creationId xmlns:a16="http://schemas.microsoft.com/office/drawing/2014/main" id="{E50069D3-8A67-16A5-E1B0-BB0DAF78880C}"/>
              </a:ext>
            </a:extLst>
          </p:cNvPr>
          <p:cNvSpPr>
            <a:spLocks/>
          </p:cNvSpPr>
          <p:nvPr userDrawn="1"/>
        </p:nvSpPr>
        <p:spPr>
          <a:xfrm>
            <a:off x="-3" y="4891"/>
            <a:ext cx="11482194" cy="6007601"/>
          </a:xfrm>
          <a:prstGeom prst="rect">
            <a:avLst/>
          </a:prstGeom>
          <a:gradFill>
            <a:gsLst>
              <a:gs pos="100000">
                <a:schemeClr val="bg1">
                  <a:alpha val="0"/>
                </a:schemeClr>
              </a:gs>
              <a:gs pos="4000">
                <a:schemeClr val="tx1">
                  <a:lumMod val="0"/>
                  <a:alpha val="72358"/>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ECBE32C8-566D-1316-7546-3BC303503A11}"/>
              </a:ext>
            </a:extLst>
          </p:cNvPr>
          <p:cNvCxnSpPr>
            <a:cxnSpLocks/>
          </p:cNvCxnSpPr>
          <p:nvPr userDrawn="1"/>
        </p:nvCxnSpPr>
        <p:spPr>
          <a:xfrm>
            <a:off x="709809" y="2291508"/>
            <a:ext cx="0" cy="204472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FB1E59AB-1EB3-60FF-AF97-9861C2B08963}"/>
              </a:ext>
            </a:extLst>
          </p:cNvPr>
          <p:cNvSpPr>
            <a:spLocks noGrp="1"/>
          </p:cNvSpPr>
          <p:nvPr userDrawn="1">
            <p:ph type="title" hasCustomPrompt="1"/>
          </p:nvPr>
        </p:nvSpPr>
        <p:spPr>
          <a:xfrm>
            <a:off x="838200" y="2291508"/>
            <a:ext cx="10515600" cy="2044720"/>
          </a:xfrm>
        </p:spPr>
        <p:txBody>
          <a:bodyPr>
            <a:noAutofit/>
          </a:bodyPr>
          <a:lstStyle>
            <a:lvl1pPr>
              <a:defRPr sz="7200">
                <a:solidFill>
                  <a:schemeClr val="bg1"/>
                </a:solidFill>
                <a:effectLst>
                  <a:outerShdw blurRad="50800" dist="50800" dir="5400000" algn="ctr" rotWithShape="0">
                    <a:srgbClr val="000000">
                      <a:alpha val="17195"/>
                    </a:srgbClr>
                  </a:outerShdw>
                </a:effectLst>
              </a:defRPr>
            </a:lvl1pPr>
          </a:lstStyle>
          <a:p>
            <a:r>
              <a:rPr lang="en-US"/>
              <a:t>Insert </a:t>
            </a:r>
            <a:br>
              <a:rPr lang="en-US"/>
            </a:br>
            <a:r>
              <a:rPr lang="en-US"/>
              <a:t>Title Here</a:t>
            </a:r>
          </a:p>
        </p:txBody>
      </p:sp>
      <p:pic>
        <p:nvPicPr>
          <p:cNvPr id="9" name="Picture 8" descr="A blue and black logo&#10;&#10;Description automatically generated">
            <a:extLst>
              <a:ext uri="{FF2B5EF4-FFF2-40B4-BE49-F238E27FC236}">
                <a16:creationId xmlns:a16="http://schemas.microsoft.com/office/drawing/2014/main" id="{1A952D85-8612-DD8E-A68E-368E311C7103}"/>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201690658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1_Title Slide Option 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00F8AD-C4C3-BB3B-5BFC-3F2A98804D40}"/>
              </a:ext>
            </a:extLst>
          </p:cNvPr>
          <p:cNvPicPr>
            <a:picLocks noChangeAspect="1"/>
          </p:cNvPicPr>
          <p:nvPr userDrawn="1"/>
        </p:nvPicPr>
        <p:blipFill>
          <a:blip r:embed="rId2"/>
          <a:srcRect t="4190" b="4190"/>
          <a:stretch/>
        </p:blipFill>
        <p:spPr>
          <a:xfrm>
            <a:off x="-3" y="1"/>
            <a:ext cx="12192003" cy="6012492"/>
          </a:xfrm>
          <a:prstGeom prst="rect">
            <a:avLst/>
          </a:prstGeom>
        </p:spPr>
      </p:pic>
      <p:sp>
        <p:nvSpPr>
          <p:cNvPr id="3" name="Rectangle 2">
            <a:extLst>
              <a:ext uri="{FF2B5EF4-FFF2-40B4-BE49-F238E27FC236}">
                <a16:creationId xmlns:a16="http://schemas.microsoft.com/office/drawing/2014/main" id="{E50069D3-8A67-16A5-E1B0-BB0DAF78880C}"/>
              </a:ext>
            </a:extLst>
          </p:cNvPr>
          <p:cNvSpPr>
            <a:spLocks/>
          </p:cNvSpPr>
          <p:nvPr userDrawn="1"/>
        </p:nvSpPr>
        <p:spPr>
          <a:xfrm>
            <a:off x="-3" y="4891"/>
            <a:ext cx="11482194" cy="6007601"/>
          </a:xfrm>
          <a:prstGeom prst="rect">
            <a:avLst/>
          </a:prstGeom>
          <a:gradFill>
            <a:gsLst>
              <a:gs pos="100000">
                <a:schemeClr val="bg1">
                  <a:alpha val="0"/>
                </a:schemeClr>
              </a:gs>
              <a:gs pos="4000">
                <a:schemeClr val="tx1">
                  <a:lumMod val="0"/>
                  <a:alpha val="72358"/>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ECBE32C8-566D-1316-7546-3BC303503A11}"/>
              </a:ext>
            </a:extLst>
          </p:cNvPr>
          <p:cNvCxnSpPr>
            <a:cxnSpLocks/>
          </p:cNvCxnSpPr>
          <p:nvPr userDrawn="1"/>
        </p:nvCxnSpPr>
        <p:spPr>
          <a:xfrm>
            <a:off x="709809" y="2291508"/>
            <a:ext cx="0" cy="204472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FB1E59AB-1EB3-60FF-AF97-9861C2B08963}"/>
              </a:ext>
            </a:extLst>
          </p:cNvPr>
          <p:cNvSpPr>
            <a:spLocks noGrp="1"/>
          </p:cNvSpPr>
          <p:nvPr userDrawn="1">
            <p:ph type="title" hasCustomPrompt="1"/>
          </p:nvPr>
        </p:nvSpPr>
        <p:spPr>
          <a:xfrm>
            <a:off x="838200" y="2291508"/>
            <a:ext cx="10515600" cy="2044720"/>
          </a:xfrm>
        </p:spPr>
        <p:txBody>
          <a:bodyPr>
            <a:noAutofit/>
          </a:bodyPr>
          <a:lstStyle>
            <a:lvl1pPr>
              <a:defRPr sz="7200">
                <a:solidFill>
                  <a:schemeClr val="bg1"/>
                </a:solidFill>
                <a:effectLst>
                  <a:outerShdw blurRad="50800" dist="50800" dir="5400000" algn="ctr" rotWithShape="0">
                    <a:srgbClr val="000000">
                      <a:alpha val="17195"/>
                    </a:srgbClr>
                  </a:outerShdw>
                </a:effectLst>
              </a:defRPr>
            </a:lvl1pPr>
          </a:lstStyle>
          <a:p>
            <a:r>
              <a:rPr lang="en-US"/>
              <a:t>Insert </a:t>
            </a:r>
            <a:br>
              <a:rPr lang="en-US"/>
            </a:br>
            <a:r>
              <a:rPr lang="en-US"/>
              <a:t>Title Here</a:t>
            </a:r>
          </a:p>
        </p:txBody>
      </p:sp>
      <p:pic>
        <p:nvPicPr>
          <p:cNvPr id="9" name="Picture 8" descr="A blue and black logo&#10;&#10;Description automatically generated">
            <a:extLst>
              <a:ext uri="{FF2B5EF4-FFF2-40B4-BE49-F238E27FC236}">
                <a16:creationId xmlns:a16="http://schemas.microsoft.com/office/drawing/2014/main" id="{1A952D85-8612-DD8E-A68E-368E311C7103}"/>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29858189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2_Title Slide Option 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00F8AD-C4C3-BB3B-5BFC-3F2A98804D40}"/>
              </a:ext>
            </a:extLst>
          </p:cNvPr>
          <p:cNvPicPr>
            <a:picLocks noChangeAspect="1"/>
          </p:cNvPicPr>
          <p:nvPr userDrawn="1"/>
        </p:nvPicPr>
        <p:blipFill>
          <a:blip r:embed="rId2"/>
          <a:srcRect l="388" t="9647" r="8607" b="23033"/>
          <a:stretch/>
        </p:blipFill>
        <p:spPr>
          <a:xfrm>
            <a:off x="-3" y="1"/>
            <a:ext cx="12192003" cy="6012492"/>
          </a:xfrm>
          <a:prstGeom prst="rect">
            <a:avLst/>
          </a:prstGeom>
        </p:spPr>
      </p:pic>
      <p:sp>
        <p:nvSpPr>
          <p:cNvPr id="3" name="Rectangle 2">
            <a:extLst>
              <a:ext uri="{FF2B5EF4-FFF2-40B4-BE49-F238E27FC236}">
                <a16:creationId xmlns:a16="http://schemas.microsoft.com/office/drawing/2014/main" id="{E50069D3-8A67-16A5-E1B0-BB0DAF78880C}"/>
              </a:ext>
            </a:extLst>
          </p:cNvPr>
          <p:cNvSpPr>
            <a:spLocks/>
          </p:cNvSpPr>
          <p:nvPr userDrawn="1"/>
        </p:nvSpPr>
        <p:spPr>
          <a:xfrm>
            <a:off x="-3" y="4891"/>
            <a:ext cx="11482194" cy="6007601"/>
          </a:xfrm>
          <a:prstGeom prst="rect">
            <a:avLst/>
          </a:prstGeom>
          <a:gradFill>
            <a:gsLst>
              <a:gs pos="100000">
                <a:schemeClr val="bg1">
                  <a:alpha val="0"/>
                </a:schemeClr>
              </a:gs>
              <a:gs pos="4000">
                <a:schemeClr val="tx1">
                  <a:lumMod val="0"/>
                  <a:alpha val="72358"/>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ECBE32C8-566D-1316-7546-3BC303503A11}"/>
              </a:ext>
            </a:extLst>
          </p:cNvPr>
          <p:cNvCxnSpPr>
            <a:cxnSpLocks/>
          </p:cNvCxnSpPr>
          <p:nvPr userDrawn="1"/>
        </p:nvCxnSpPr>
        <p:spPr>
          <a:xfrm>
            <a:off x="709809" y="2291508"/>
            <a:ext cx="0" cy="204472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FB1E59AB-1EB3-60FF-AF97-9861C2B08963}"/>
              </a:ext>
            </a:extLst>
          </p:cNvPr>
          <p:cNvSpPr>
            <a:spLocks noGrp="1"/>
          </p:cNvSpPr>
          <p:nvPr userDrawn="1">
            <p:ph type="title" hasCustomPrompt="1"/>
          </p:nvPr>
        </p:nvSpPr>
        <p:spPr>
          <a:xfrm>
            <a:off x="838200" y="2291508"/>
            <a:ext cx="10515600" cy="2044720"/>
          </a:xfrm>
        </p:spPr>
        <p:txBody>
          <a:bodyPr>
            <a:noAutofit/>
          </a:bodyPr>
          <a:lstStyle>
            <a:lvl1pPr>
              <a:defRPr sz="7200">
                <a:solidFill>
                  <a:schemeClr val="bg1"/>
                </a:solidFill>
                <a:effectLst>
                  <a:outerShdw blurRad="50800" dist="50800" dir="5400000" algn="ctr" rotWithShape="0">
                    <a:srgbClr val="000000">
                      <a:alpha val="17195"/>
                    </a:srgbClr>
                  </a:outerShdw>
                </a:effectLst>
              </a:defRPr>
            </a:lvl1pPr>
          </a:lstStyle>
          <a:p>
            <a:r>
              <a:rPr lang="en-US"/>
              <a:t>Insert </a:t>
            </a:r>
            <a:br>
              <a:rPr lang="en-US"/>
            </a:br>
            <a:r>
              <a:rPr lang="en-US"/>
              <a:t>Title Here</a:t>
            </a:r>
          </a:p>
        </p:txBody>
      </p:sp>
      <p:pic>
        <p:nvPicPr>
          <p:cNvPr id="9" name="Picture 8" descr="A blue and black logo&#10;&#10;Description automatically generated">
            <a:extLst>
              <a:ext uri="{FF2B5EF4-FFF2-40B4-BE49-F238E27FC236}">
                <a16:creationId xmlns:a16="http://schemas.microsoft.com/office/drawing/2014/main" id="{1A952D85-8612-DD8E-A68E-368E311C7103}"/>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88863916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7_Title Slide Option 2">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pic>
        <p:nvPicPr>
          <p:cNvPr id="4" name="Picture 3" descr="Classroom of students raising their hands in front of a teacher">
            <a:extLst>
              <a:ext uri="{FF2B5EF4-FFF2-40B4-BE49-F238E27FC236}">
                <a16:creationId xmlns:a16="http://schemas.microsoft.com/office/drawing/2014/main" id="{3100F8AD-C4C3-BB3B-5BFC-3F2A98804D40}"/>
              </a:ext>
            </a:extLst>
          </p:cNvPr>
          <p:cNvPicPr>
            <a:picLocks noChangeAspect="1"/>
          </p:cNvPicPr>
          <p:nvPr userDrawn="1"/>
        </p:nvPicPr>
        <p:blipFill>
          <a:blip r:embed="rId2"/>
          <a:srcRect t="13800" b="13800"/>
          <a:stretch/>
        </p:blipFill>
        <p:spPr>
          <a:xfrm>
            <a:off x="-3" y="0"/>
            <a:ext cx="12192003" cy="6012492"/>
          </a:xfrm>
          <a:prstGeom prst="rect">
            <a:avLst/>
          </a:prstGeom>
        </p:spPr>
      </p:pic>
      <p:cxnSp>
        <p:nvCxnSpPr>
          <p:cNvPr id="8" name="Straight Connector 7">
            <a:extLst>
              <a:ext uri="{FF2B5EF4-FFF2-40B4-BE49-F238E27FC236}">
                <a16:creationId xmlns:a16="http://schemas.microsoft.com/office/drawing/2014/main" id="{ECBE32C8-566D-1316-7546-3BC303503A11}"/>
              </a:ext>
            </a:extLst>
          </p:cNvPr>
          <p:cNvCxnSpPr>
            <a:cxnSpLocks/>
          </p:cNvCxnSpPr>
          <p:nvPr userDrawn="1"/>
        </p:nvCxnSpPr>
        <p:spPr>
          <a:xfrm>
            <a:off x="709809" y="2291508"/>
            <a:ext cx="0" cy="204472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FB1E59AB-1EB3-60FF-AF97-9861C2B08963}"/>
              </a:ext>
            </a:extLst>
          </p:cNvPr>
          <p:cNvSpPr>
            <a:spLocks noGrp="1"/>
          </p:cNvSpPr>
          <p:nvPr userDrawn="1">
            <p:ph type="title" hasCustomPrompt="1"/>
          </p:nvPr>
        </p:nvSpPr>
        <p:spPr>
          <a:xfrm>
            <a:off x="838200" y="2291508"/>
            <a:ext cx="10515600" cy="2044720"/>
          </a:xfrm>
        </p:spPr>
        <p:txBody>
          <a:bodyPr>
            <a:noAutofit/>
          </a:bodyPr>
          <a:lstStyle>
            <a:lvl1pPr>
              <a:defRPr sz="7200">
                <a:solidFill>
                  <a:schemeClr val="bg1"/>
                </a:solidFill>
                <a:effectLst>
                  <a:outerShdw blurRad="50800" dist="50800" dir="5400000" algn="ctr" rotWithShape="0">
                    <a:srgbClr val="000000">
                      <a:alpha val="17195"/>
                    </a:srgbClr>
                  </a:outerShdw>
                </a:effectLst>
              </a:defRPr>
            </a:lvl1pPr>
          </a:lstStyle>
          <a:p>
            <a:r>
              <a:rPr lang="en-US"/>
              <a:t>Insert </a:t>
            </a:r>
            <a:br>
              <a:rPr lang="en-US"/>
            </a:br>
            <a:r>
              <a:rPr lang="en-US"/>
              <a:t>Title Here</a:t>
            </a:r>
          </a:p>
        </p:txBody>
      </p:sp>
      <p:sp>
        <p:nvSpPr>
          <p:cNvPr id="5" name="Rectangle 4">
            <a:extLst>
              <a:ext uri="{FF2B5EF4-FFF2-40B4-BE49-F238E27FC236}">
                <a16:creationId xmlns:a16="http://schemas.microsoft.com/office/drawing/2014/main" id="{9F7029C3-4D77-79A3-8167-3A6AEA750080}"/>
              </a:ext>
            </a:extLst>
          </p:cNvPr>
          <p:cNvSpPr/>
          <p:nvPr userDrawn="1"/>
        </p:nvSpPr>
        <p:spPr>
          <a:xfrm>
            <a:off x="-3" y="0"/>
            <a:ext cx="12192003" cy="6012492"/>
          </a:xfrm>
          <a:prstGeom prst="rect">
            <a:avLst/>
          </a:prstGeom>
          <a:solidFill>
            <a:schemeClr val="accent5">
              <a:alpha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blue and black logo&#10;&#10;Description automatically generated">
            <a:extLst>
              <a:ext uri="{FF2B5EF4-FFF2-40B4-BE49-F238E27FC236}">
                <a16:creationId xmlns:a16="http://schemas.microsoft.com/office/drawing/2014/main" id="{1A952D85-8612-DD8E-A68E-368E311C7103}"/>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grpSp>
        <p:nvGrpSpPr>
          <p:cNvPr id="6" name="Group 50">
            <a:extLst>
              <a:ext uri="{FF2B5EF4-FFF2-40B4-BE49-F238E27FC236}">
                <a16:creationId xmlns:a16="http://schemas.microsoft.com/office/drawing/2014/main" id="{6B2F6212-EB97-BE95-F4D0-E5920AB93EC3}"/>
              </a:ext>
            </a:extLst>
          </p:cNvPr>
          <p:cNvGrpSpPr/>
          <p:nvPr userDrawn="1"/>
        </p:nvGrpSpPr>
        <p:grpSpPr>
          <a:xfrm>
            <a:off x="2514599" y="6018423"/>
            <a:ext cx="7776755" cy="838860"/>
            <a:chOff x="2514599" y="6011335"/>
            <a:chExt cx="7776755" cy="838860"/>
          </a:xfrm>
        </p:grpSpPr>
        <p:sp>
          <p:nvSpPr>
            <p:cNvPr id="7" name="Rectangle 51">
              <a:extLst>
                <a:ext uri="{FF2B5EF4-FFF2-40B4-BE49-F238E27FC236}">
                  <a16:creationId xmlns:a16="http://schemas.microsoft.com/office/drawing/2014/main" id="{EFF5A3C3-E5B1-60D2-B154-6093E2A09D82}"/>
                </a:ext>
              </a:extLst>
            </p:cNvPr>
            <p:cNvSpPr/>
            <p:nvPr/>
          </p:nvSpPr>
          <p:spPr>
            <a:xfrm>
              <a:off x="2514599" y="6011335"/>
              <a:ext cx="7776755" cy="83886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Inter Light"/>
                <a:ea typeface="+mn-ea"/>
                <a:cs typeface="+mn-cs"/>
              </a:endParaRPr>
            </a:p>
          </p:txBody>
        </p:sp>
        <p:grpSp>
          <p:nvGrpSpPr>
            <p:cNvPr id="10" name="Group 52">
              <a:extLst>
                <a:ext uri="{FF2B5EF4-FFF2-40B4-BE49-F238E27FC236}">
                  <a16:creationId xmlns:a16="http://schemas.microsoft.com/office/drawing/2014/main" id="{ED4B83D0-4857-118F-B55B-AC2C624681E7}"/>
                </a:ext>
              </a:extLst>
            </p:cNvPr>
            <p:cNvGrpSpPr/>
            <p:nvPr/>
          </p:nvGrpSpPr>
          <p:grpSpPr>
            <a:xfrm>
              <a:off x="2753817" y="6280507"/>
              <a:ext cx="1679102" cy="345192"/>
              <a:chOff x="2580774" y="6280507"/>
              <a:chExt cx="1679102" cy="345192"/>
            </a:xfrm>
          </p:grpSpPr>
          <p:grpSp>
            <p:nvGrpSpPr>
              <p:cNvPr id="26" name="Group 68">
                <a:extLst>
                  <a:ext uri="{FF2B5EF4-FFF2-40B4-BE49-F238E27FC236}">
                    <a16:creationId xmlns:a16="http://schemas.microsoft.com/office/drawing/2014/main" id="{C89F8F73-B97A-CFD7-10F4-777E3790653B}"/>
                  </a:ext>
                </a:extLst>
              </p:cNvPr>
              <p:cNvGrpSpPr/>
              <p:nvPr/>
            </p:nvGrpSpPr>
            <p:grpSpPr>
              <a:xfrm>
                <a:off x="2580774" y="6280507"/>
                <a:ext cx="345192" cy="345192"/>
                <a:chOff x="4387362" y="3418553"/>
                <a:chExt cx="990488" cy="990488"/>
              </a:xfrm>
            </p:grpSpPr>
            <p:sp>
              <p:nvSpPr>
                <p:cNvPr id="28" name="Oval 70">
                  <a:extLst>
                    <a:ext uri="{FF2B5EF4-FFF2-40B4-BE49-F238E27FC236}">
                      <a16:creationId xmlns:a16="http://schemas.microsoft.com/office/drawing/2014/main" id="{9764093B-4217-2B84-21AB-D9C5CAFAB2D3}"/>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9" name="Graphic 71" descr="Checkmark with solid fill">
                  <a:extLst>
                    <a:ext uri="{FF2B5EF4-FFF2-40B4-BE49-F238E27FC236}">
                      <a16:creationId xmlns:a16="http://schemas.microsoft.com/office/drawing/2014/main" id="{5E132C47-EEE0-C57A-BBFF-688571AE1C70}"/>
                    </a:ext>
                  </a:extLst>
                </p:cNvPr>
                <p:cNvPicPr/>
                <p:nvPr/>
              </p:nvPicPr>
              <p:blipFill>
                <a:blip>
                  <a:extLst>
                    <a:ext uri="{96DAC541-7B7A-43D3-8B79-37D633B846F1}">
                      <asvg:svgBlip xmlns:asvg="http://schemas.microsoft.com/office/drawing/2016/SVG/main" r:embed="rId4"/>
                    </a:ext>
                  </a:extLst>
                </a:blip>
                <a:srcRect/>
                <a:stretch/>
              </p:blipFill>
              <p:spPr>
                <a:xfrm>
                  <a:off x="4561290" y="3589442"/>
                  <a:ext cx="640079" cy="640079"/>
                </a:xfrm>
                <a:prstGeom prst="rect">
                  <a:avLst/>
                </a:prstGeom>
              </p:spPr>
            </p:pic>
          </p:grpSp>
          <p:sp>
            <p:nvSpPr>
              <p:cNvPr id="27" name="Rectangle: Rounded Corners 69">
                <a:extLst>
                  <a:ext uri="{FF2B5EF4-FFF2-40B4-BE49-F238E27FC236}">
                    <a16:creationId xmlns:a16="http://schemas.microsoft.com/office/drawing/2014/main" id="{3D009FBE-09F1-1B57-32BB-AEA5EAC45CD5}"/>
                  </a:ext>
                </a:extLst>
              </p:cNvPr>
              <p:cNvSpPr/>
              <p:nvPr/>
            </p:nvSpPr>
            <p:spPr>
              <a:xfrm>
                <a:off x="2997706" y="6309751"/>
                <a:ext cx="1262170"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Maturity-Based Engagements</a:t>
                </a:r>
              </a:p>
            </p:txBody>
          </p:sp>
        </p:grpSp>
        <p:grpSp>
          <p:nvGrpSpPr>
            <p:cNvPr id="11" name="Group 53">
              <a:extLst>
                <a:ext uri="{FF2B5EF4-FFF2-40B4-BE49-F238E27FC236}">
                  <a16:creationId xmlns:a16="http://schemas.microsoft.com/office/drawing/2014/main" id="{520B2B3C-DBD8-DC60-D07E-3248B5A5D5F7}"/>
                </a:ext>
              </a:extLst>
            </p:cNvPr>
            <p:cNvGrpSpPr/>
            <p:nvPr/>
          </p:nvGrpSpPr>
          <p:grpSpPr>
            <a:xfrm>
              <a:off x="4555961" y="6280507"/>
              <a:ext cx="1768390" cy="345192"/>
              <a:chOff x="2580774" y="6280507"/>
              <a:chExt cx="1768390" cy="345192"/>
            </a:xfrm>
          </p:grpSpPr>
          <p:grpSp>
            <p:nvGrpSpPr>
              <p:cNvPr id="22" name="Group 64">
                <a:extLst>
                  <a:ext uri="{FF2B5EF4-FFF2-40B4-BE49-F238E27FC236}">
                    <a16:creationId xmlns:a16="http://schemas.microsoft.com/office/drawing/2014/main" id="{66EDB427-CAA6-ED97-2587-D24B31E234DE}"/>
                  </a:ext>
                </a:extLst>
              </p:cNvPr>
              <p:cNvGrpSpPr/>
              <p:nvPr/>
            </p:nvGrpSpPr>
            <p:grpSpPr>
              <a:xfrm>
                <a:off x="2580774" y="6280507"/>
                <a:ext cx="345192" cy="345192"/>
                <a:chOff x="4387362" y="3418553"/>
                <a:chExt cx="990488" cy="990488"/>
              </a:xfrm>
            </p:grpSpPr>
            <p:sp>
              <p:nvSpPr>
                <p:cNvPr id="24" name="Oval 66">
                  <a:extLst>
                    <a:ext uri="{FF2B5EF4-FFF2-40B4-BE49-F238E27FC236}">
                      <a16:creationId xmlns:a16="http://schemas.microsoft.com/office/drawing/2014/main" id="{24693C75-C326-544F-9F01-16DDCE72137C}"/>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5" name="Graphic 67" descr="Checkmark with solid fill">
                  <a:extLst>
                    <a:ext uri="{FF2B5EF4-FFF2-40B4-BE49-F238E27FC236}">
                      <a16:creationId xmlns:a16="http://schemas.microsoft.com/office/drawing/2014/main" id="{8DA901F9-F96E-94DA-6DFC-C207D94F5B24}"/>
                    </a:ext>
                  </a:extLst>
                </p:cNvPr>
                <p:cNvPicPr/>
                <p:nvPr/>
              </p:nvPicPr>
              <p:blipFill>
                <a:blip>
                  <a:extLst>
                    <a:ext uri="{96DAC541-7B7A-43D3-8B79-37D633B846F1}">
                      <asvg:svgBlip xmlns:asvg="http://schemas.microsoft.com/office/drawing/2016/SVG/main" r:embed="rId4"/>
                    </a:ext>
                  </a:extLst>
                </a:blip>
                <a:srcRect/>
                <a:stretch/>
              </p:blipFill>
              <p:spPr>
                <a:xfrm>
                  <a:off x="4561290" y="3589442"/>
                  <a:ext cx="640079" cy="640079"/>
                </a:xfrm>
                <a:prstGeom prst="rect">
                  <a:avLst/>
                </a:prstGeom>
              </p:spPr>
            </p:pic>
          </p:grpSp>
          <p:sp>
            <p:nvSpPr>
              <p:cNvPr id="23" name="Rectangle: Rounded Corners 65">
                <a:extLst>
                  <a:ext uri="{FF2B5EF4-FFF2-40B4-BE49-F238E27FC236}">
                    <a16:creationId xmlns:a16="http://schemas.microsoft.com/office/drawing/2014/main" id="{988E284A-938E-E5FE-7554-5722830BA5B3}"/>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Secure-By-Design</a:t>
                </a:r>
              </a:p>
            </p:txBody>
          </p:sp>
        </p:grpSp>
        <p:grpSp>
          <p:nvGrpSpPr>
            <p:cNvPr id="12" name="Group 54">
              <a:extLst>
                <a:ext uri="{FF2B5EF4-FFF2-40B4-BE49-F238E27FC236}">
                  <a16:creationId xmlns:a16="http://schemas.microsoft.com/office/drawing/2014/main" id="{C94AFDDA-A25E-85A8-7D27-8E94786A8A8F}"/>
                </a:ext>
              </a:extLst>
            </p:cNvPr>
            <p:cNvGrpSpPr/>
            <p:nvPr/>
          </p:nvGrpSpPr>
          <p:grpSpPr>
            <a:xfrm>
              <a:off x="6447393" y="6280507"/>
              <a:ext cx="1768390" cy="345192"/>
              <a:chOff x="2580774" y="6280507"/>
              <a:chExt cx="1768390" cy="345192"/>
            </a:xfrm>
          </p:grpSpPr>
          <p:grpSp>
            <p:nvGrpSpPr>
              <p:cNvPr id="18" name="Group 60">
                <a:extLst>
                  <a:ext uri="{FF2B5EF4-FFF2-40B4-BE49-F238E27FC236}">
                    <a16:creationId xmlns:a16="http://schemas.microsoft.com/office/drawing/2014/main" id="{DA12E81E-225C-FDEA-3795-68932837F9C2}"/>
                  </a:ext>
                </a:extLst>
              </p:cNvPr>
              <p:cNvGrpSpPr/>
              <p:nvPr/>
            </p:nvGrpSpPr>
            <p:grpSpPr>
              <a:xfrm>
                <a:off x="2580774" y="6280507"/>
                <a:ext cx="345192" cy="345192"/>
                <a:chOff x="4387362" y="3418553"/>
                <a:chExt cx="990488" cy="990488"/>
              </a:xfrm>
            </p:grpSpPr>
            <p:sp>
              <p:nvSpPr>
                <p:cNvPr id="20" name="Oval 62">
                  <a:extLst>
                    <a:ext uri="{FF2B5EF4-FFF2-40B4-BE49-F238E27FC236}">
                      <a16:creationId xmlns:a16="http://schemas.microsoft.com/office/drawing/2014/main" id="{B76137E2-E95D-3E4B-24D4-BD5CC316ECE6}"/>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1" name="Graphic 63" descr="Checkmark with solid fill">
                  <a:extLst>
                    <a:ext uri="{FF2B5EF4-FFF2-40B4-BE49-F238E27FC236}">
                      <a16:creationId xmlns:a16="http://schemas.microsoft.com/office/drawing/2014/main" id="{43AD890E-C62B-E1F9-1C47-26DF81DB0953}"/>
                    </a:ext>
                  </a:extLst>
                </p:cNvPr>
                <p:cNvPicPr/>
                <p:nvPr/>
              </p:nvPicPr>
              <p:blipFill>
                <a:blip>
                  <a:extLst>
                    <a:ext uri="{96DAC541-7B7A-43D3-8B79-37D633B846F1}">
                      <asvg:svgBlip xmlns:asvg="http://schemas.microsoft.com/office/drawing/2016/SVG/main" r:embed="rId4"/>
                    </a:ext>
                  </a:extLst>
                </a:blip>
                <a:srcRect/>
                <a:stretch/>
              </p:blipFill>
              <p:spPr>
                <a:xfrm>
                  <a:off x="4561290" y="3589442"/>
                  <a:ext cx="640079" cy="640079"/>
                </a:xfrm>
                <a:prstGeom prst="rect">
                  <a:avLst/>
                </a:prstGeom>
              </p:spPr>
            </p:pic>
          </p:grpSp>
          <p:sp>
            <p:nvSpPr>
              <p:cNvPr id="19" name="Rectangle: Rounded Corners 61">
                <a:extLst>
                  <a:ext uri="{FF2B5EF4-FFF2-40B4-BE49-F238E27FC236}">
                    <a16:creationId xmlns:a16="http://schemas.microsoft.com/office/drawing/2014/main" id="{C76A33BE-5B6F-CD05-3425-300C2A8ADC3A}"/>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Human-Centered Enablement</a:t>
                </a:r>
              </a:p>
            </p:txBody>
          </p:sp>
        </p:grpSp>
        <p:grpSp>
          <p:nvGrpSpPr>
            <p:cNvPr id="13" name="Group 55">
              <a:extLst>
                <a:ext uri="{FF2B5EF4-FFF2-40B4-BE49-F238E27FC236}">
                  <a16:creationId xmlns:a16="http://schemas.microsoft.com/office/drawing/2014/main" id="{A9C8FBA7-C818-703C-8F39-960FFF903270}"/>
                </a:ext>
              </a:extLst>
            </p:cNvPr>
            <p:cNvGrpSpPr/>
            <p:nvPr/>
          </p:nvGrpSpPr>
          <p:grpSpPr>
            <a:xfrm>
              <a:off x="8338825" y="6280507"/>
              <a:ext cx="1768390" cy="345192"/>
              <a:chOff x="2580774" y="6280507"/>
              <a:chExt cx="1768390" cy="345192"/>
            </a:xfrm>
          </p:grpSpPr>
          <p:grpSp>
            <p:nvGrpSpPr>
              <p:cNvPr id="14" name="Group 56">
                <a:extLst>
                  <a:ext uri="{FF2B5EF4-FFF2-40B4-BE49-F238E27FC236}">
                    <a16:creationId xmlns:a16="http://schemas.microsoft.com/office/drawing/2014/main" id="{973D7148-E5FF-8281-768A-3DD5CC0ED3CE}"/>
                  </a:ext>
                </a:extLst>
              </p:cNvPr>
              <p:cNvGrpSpPr/>
              <p:nvPr/>
            </p:nvGrpSpPr>
            <p:grpSpPr>
              <a:xfrm>
                <a:off x="2580774" y="6280507"/>
                <a:ext cx="345192" cy="345192"/>
                <a:chOff x="4387362" y="3418553"/>
                <a:chExt cx="990488" cy="990488"/>
              </a:xfrm>
            </p:grpSpPr>
            <p:sp>
              <p:nvSpPr>
                <p:cNvPr id="16" name="Oval 58">
                  <a:extLst>
                    <a:ext uri="{FF2B5EF4-FFF2-40B4-BE49-F238E27FC236}">
                      <a16:creationId xmlns:a16="http://schemas.microsoft.com/office/drawing/2014/main" id="{FB371214-F202-9DDE-90D3-7DD66713D39E}"/>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17" name="Graphic 59" descr="Checkmark with solid fill">
                  <a:extLst>
                    <a:ext uri="{FF2B5EF4-FFF2-40B4-BE49-F238E27FC236}">
                      <a16:creationId xmlns:a16="http://schemas.microsoft.com/office/drawing/2014/main" id="{37C8FD2B-5F4D-CE82-C357-43FD47412B36}"/>
                    </a:ext>
                  </a:extLst>
                </p:cNvPr>
                <p:cNvPicPr/>
                <p:nvPr/>
              </p:nvPicPr>
              <p:blipFill>
                <a:blip>
                  <a:extLst>
                    <a:ext uri="{96DAC541-7B7A-43D3-8B79-37D633B846F1}">
                      <asvg:svgBlip xmlns:asvg="http://schemas.microsoft.com/office/drawing/2016/SVG/main" r:embed="rId4"/>
                    </a:ext>
                  </a:extLst>
                </a:blip>
                <a:srcRect/>
                <a:stretch/>
              </p:blipFill>
              <p:spPr>
                <a:xfrm>
                  <a:off x="4561290" y="3589442"/>
                  <a:ext cx="640079" cy="640079"/>
                </a:xfrm>
                <a:prstGeom prst="rect">
                  <a:avLst/>
                </a:prstGeom>
              </p:spPr>
            </p:pic>
          </p:grpSp>
          <p:sp>
            <p:nvSpPr>
              <p:cNvPr id="15" name="Rectangle: Rounded Corners 57">
                <a:extLst>
                  <a:ext uri="{FF2B5EF4-FFF2-40B4-BE49-F238E27FC236}">
                    <a16:creationId xmlns:a16="http://schemas.microsoft.com/office/drawing/2014/main" id="{43537920-2F38-A16F-D95B-1DE01BC85D3A}"/>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Long-Term Capability Building</a:t>
                </a:r>
              </a:p>
            </p:txBody>
          </p:sp>
        </p:grpSp>
      </p:grpSp>
    </p:spTree>
    <p:extLst>
      <p:ext uri="{BB962C8B-B14F-4D97-AF65-F5344CB8AC3E}">
        <p14:creationId xmlns:p14="http://schemas.microsoft.com/office/powerpoint/2010/main" val="75145495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3_Title Slide Option 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00F8AD-C4C3-BB3B-5BFC-3F2A98804D40}"/>
              </a:ext>
            </a:extLst>
          </p:cNvPr>
          <p:cNvPicPr>
            <a:picLocks noChangeAspect="1"/>
          </p:cNvPicPr>
          <p:nvPr userDrawn="1"/>
        </p:nvPicPr>
        <p:blipFill>
          <a:blip r:embed="rId2"/>
          <a:srcRect t="17430"/>
          <a:stretch/>
        </p:blipFill>
        <p:spPr>
          <a:xfrm flipH="1">
            <a:off x="-3" y="1"/>
            <a:ext cx="12192003" cy="6012492"/>
          </a:xfrm>
          <a:prstGeom prst="rect">
            <a:avLst/>
          </a:prstGeom>
        </p:spPr>
      </p:pic>
      <p:sp>
        <p:nvSpPr>
          <p:cNvPr id="3" name="Rectangle 2">
            <a:extLst>
              <a:ext uri="{FF2B5EF4-FFF2-40B4-BE49-F238E27FC236}">
                <a16:creationId xmlns:a16="http://schemas.microsoft.com/office/drawing/2014/main" id="{E50069D3-8A67-16A5-E1B0-BB0DAF78880C}"/>
              </a:ext>
            </a:extLst>
          </p:cNvPr>
          <p:cNvSpPr>
            <a:spLocks/>
          </p:cNvSpPr>
          <p:nvPr userDrawn="1"/>
        </p:nvSpPr>
        <p:spPr>
          <a:xfrm>
            <a:off x="-3" y="4891"/>
            <a:ext cx="11482194" cy="6007601"/>
          </a:xfrm>
          <a:prstGeom prst="rect">
            <a:avLst/>
          </a:prstGeom>
          <a:gradFill>
            <a:gsLst>
              <a:gs pos="100000">
                <a:schemeClr val="bg1">
                  <a:alpha val="0"/>
                </a:schemeClr>
              </a:gs>
              <a:gs pos="4000">
                <a:schemeClr val="tx1">
                  <a:lumMod val="0"/>
                  <a:alpha val="72358"/>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ECBE32C8-566D-1316-7546-3BC303503A11}"/>
              </a:ext>
            </a:extLst>
          </p:cNvPr>
          <p:cNvCxnSpPr>
            <a:cxnSpLocks/>
          </p:cNvCxnSpPr>
          <p:nvPr userDrawn="1"/>
        </p:nvCxnSpPr>
        <p:spPr>
          <a:xfrm>
            <a:off x="709809" y="2291508"/>
            <a:ext cx="0" cy="204472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FB1E59AB-1EB3-60FF-AF97-9861C2B08963}"/>
              </a:ext>
            </a:extLst>
          </p:cNvPr>
          <p:cNvSpPr>
            <a:spLocks noGrp="1"/>
          </p:cNvSpPr>
          <p:nvPr userDrawn="1">
            <p:ph type="title" hasCustomPrompt="1"/>
          </p:nvPr>
        </p:nvSpPr>
        <p:spPr>
          <a:xfrm>
            <a:off x="838200" y="2291508"/>
            <a:ext cx="10515600" cy="2044720"/>
          </a:xfrm>
        </p:spPr>
        <p:txBody>
          <a:bodyPr>
            <a:noAutofit/>
          </a:bodyPr>
          <a:lstStyle>
            <a:lvl1pPr>
              <a:defRPr sz="7200">
                <a:solidFill>
                  <a:schemeClr val="bg1"/>
                </a:solidFill>
                <a:effectLst>
                  <a:outerShdw blurRad="50800" dist="50800" dir="5400000" algn="ctr" rotWithShape="0">
                    <a:srgbClr val="000000">
                      <a:alpha val="17195"/>
                    </a:srgbClr>
                  </a:outerShdw>
                </a:effectLst>
              </a:defRPr>
            </a:lvl1pPr>
          </a:lstStyle>
          <a:p>
            <a:r>
              <a:rPr lang="en-US"/>
              <a:t>Insert </a:t>
            </a:r>
            <a:br>
              <a:rPr lang="en-US"/>
            </a:br>
            <a:r>
              <a:rPr lang="en-US"/>
              <a:t>Title Here</a:t>
            </a:r>
          </a:p>
        </p:txBody>
      </p:sp>
      <p:pic>
        <p:nvPicPr>
          <p:cNvPr id="9" name="Picture 8" descr="A blue and black logo&#10;&#10;Description automatically generated">
            <a:extLst>
              <a:ext uri="{FF2B5EF4-FFF2-40B4-BE49-F238E27FC236}">
                <a16:creationId xmlns:a16="http://schemas.microsoft.com/office/drawing/2014/main" id="{1A952D85-8612-DD8E-A68E-368E311C7103}"/>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345843005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4_Title Slide Option 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00F8AD-C4C3-BB3B-5BFC-3F2A98804D40}"/>
              </a:ext>
            </a:extLst>
          </p:cNvPr>
          <p:cNvPicPr>
            <a:picLocks noChangeAspect="1"/>
          </p:cNvPicPr>
          <p:nvPr userDrawn="1"/>
        </p:nvPicPr>
        <p:blipFill>
          <a:blip r:embed="rId2"/>
          <a:srcRect t="19032" b="6996"/>
          <a:stretch/>
        </p:blipFill>
        <p:spPr>
          <a:xfrm>
            <a:off x="-3" y="1"/>
            <a:ext cx="12192003" cy="6012492"/>
          </a:xfrm>
          <a:prstGeom prst="rect">
            <a:avLst/>
          </a:prstGeom>
        </p:spPr>
      </p:pic>
      <p:sp>
        <p:nvSpPr>
          <p:cNvPr id="3" name="Rectangle 2">
            <a:extLst>
              <a:ext uri="{FF2B5EF4-FFF2-40B4-BE49-F238E27FC236}">
                <a16:creationId xmlns:a16="http://schemas.microsoft.com/office/drawing/2014/main" id="{E50069D3-8A67-16A5-E1B0-BB0DAF78880C}"/>
              </a:ext>
            </a:extLst>
          </p:cNvPr>
          <p:cNvSpPr>
            <a:spLocks/>
          </p:cNvSpPr>
          <p:nvPr userDrawn="1"/>
        </p:nvSpPr>
        <p:spPr>
          <a:xfrm>
            <a:off x="-3" y="4891"/>
            <a:ext cx="11482194" cy="6007601"/>
          </a:xfrm>
          <a:prstGeom prst="rect">
            <a:avLst/>
          </a:prstGeom>
          <a:gradFill>
            <a:gsLst>
              <a:gs pos="100000">
                <a:schemeClr val="bg1">
                  <a:alpha val="0"/>
                </a:schemeClr>
              </a:gs>
              <a:gs pos="4000">
                <a:schemeClr val="tx1">
                  <a:lumMod val="0"/>
                  <a:alpha val="72358"/>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ECBE32C8-566D-1316-7546-3BC303503A11}"/>
              </a:ext>
            </a:extLst>
          </p:cNvPr>
          <p:cNvCxnSpPr>
            <a:cxnSpLocks/>
          </p:cNvCxnSpPr>
          <p:nvPr userDrawn="1"/>
        </p:nvCxnSpPr>
        <p:spPr>
          <a:xfrm>
            <a:off x="709809" y="2291508"/>
            <a:ext cx="0" cy="204472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FB1E59AB-1EB3-60FF-AF97-9861C2B08963}"/>
              </a:ext>
            </a:extLst>
          </p:cNvPr>
          <p:cNvSpPr>
            <a:spLocks noGrp="1"/>
          </p:cNvSpPr>
          <p:nvPr userDrawn="1">
            <p:ph type="title" hasCustomPrompt="1"/>
          </p:nvPr>
        </p:nvSpPr>
        <p:spPr>
          <a:xfrm>
            <a:off x="838200" y="2291508"/>
            <a:ext cx="10515600" cy="2044720"/>
          </a:xfrm>
        </p:spPr>
        <p:txBody>
          <a:bodyPr>
            <a:noAutofit/>
          </a:bodyPr>
          <a:lstStyle>
            <a:lvl1pPr>
              <a:defRPr sz="7200">
                <a:solidFill>
                  <a:schemeClr val="bg1"/>
                </a:solidFill>
                <a:effectLst>
                  <a:outerShdw blurRad="50800" dist="50800" dir="5400000" algn="ctr" rotWithShape="0">
                    <a:srgbClr val="000000">
                      <a:alpha val="17195"/>
                    </a:srgbClr>
                  </a:outerShdw>
                </a:effectLst>
              </a:defRPr>
            </a:lvl1pPr>
          </a:lstStyle>
          <a:p>
            <a:r>
              <a:rPr lang="en-US"/>
              <a:t>Insert </a:t>
            </a:r>
            <a:br>
              <a:rPr lang="en-US"/>
            </a:br>
            <a:r>
              <a:rPr lang="en-US"/>
              <a:t>Title Here</a:t>
            </a:r>
          </a:p>
        </p:txBody>
      </p:sp>
      <p:pic>
        <p:nvPicPr>
          <p:cNvPr id="9" name="Picture 8" descr="A blue and black logo&#10;&#10;Description automatically generated">
            <a:extLst>
              <a:ext uri="{FF2B5EF4-FFF2-40B4-BE49-F238E27FC236}">
                <a16:creationId xmlns:a16="http://schemas.microsoft.com/office/drawing/2014/main" id="{1A952D85-8612-DD8E-A68E-368E311C7103}"/>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311630499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5_Title Slide Option 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00F8AD-C4C3-BB3B-5BFC-3F2A98804D40}"/>
              </a:ext>
            </a:extLst>
          </p:cNvPr>
          <p:cNvPicPr>
            <a:picLocks noChangeAspect="1"/>
          </p:cNvPicPr>
          <p:nvPr userDrawn="1"/>
        </p:nvPicPr>
        <p:blipFill>
          <a:blip r:embed="rId2"/>
          <a:srcRect t="21776" b="4168"/>
          <a:stretch/>
        </p:blipFill>
        <p:spPr>
          <a:xfrm>
            <a:off x="-3" y="1"/>
            <a:ext cx="12192003" cy="6012492"/>
          </a:xfrm>
          <a:prstGeom prst="rect">
            <a:avLst/>
          </a:prstGeom>
        </p:spPr>
      </p:pic>
      <p:sp>
        <p:nvSpPr>
          <p:cNvPr id="3" name="Rectangle 2">
            <a:extLst>
              <a:ext uri="{FF2B5EF4-FFF2-40B4-BE49-F238E27FC236}">
                <a16:creationId xmlns:a16="http://schemas.microsoft.com/office/drawing/2014/main" id="{E50069D3-8A67-16A5-E1B0-BB0DAF78880C}"/>
              </a:ext>
            </a:extLst>
          </p:cNvPr>
          <p:cNvSpPr>
            <a:spLocks/>
          </p:cNvSpPr>
          <p:nvPr userDrawn="1"/>
        </p:nvSpPr>
        <p:spPr>
          <a:xfrm>
            <a:off x="-3" y="4891"/>
            <a:ext cx="11482194" cy="6007601"/>
          </a:xfrm>
          <a:prstGeom prst="rect">
            <a:avLst/>
          </a:prstGeom>
          <a:gradFill>
            <a:gsLst>
              <a:gs pos="100000">
                <a:schemeClr val="bg1">
                  <a:alpha val="0"/>
                </a:schemeClr>
              </a:gs>
              <a:gs pos="4000">
                <a:schemeClr val="tx1">
                  <a:lumMod val="0"/>
                  <a:alpha val="72358"/>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ECBE32C8-566D-1316-7546-3BC303503A11}"/>
              </a:ext>
            </a:extLst>
          </p:cNvPr>
          <p:cNvCxnSpPr>
            <a:cxnSpLocks/>
          </p:cNvCxnSpPr>
          <p:nvPr userDrawn="1"/>
        </p:nvCxnSpPr>
        <p:spPr>
          <a:xfrm>
            <a:off x="709809" y="2291508"/>
            <a:ext cx="0" cy="204472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FB1E59AB-1EB3-60FF-AF97-9861C2B08963}"/>
              </a:ext>
            </a:extLst>
          </p:cNvPr>
          <p:cNvSpPr>
            <a:spLocks noGrp="1"/>
          </p:cNvSpPr>
          <p:nvPr userDrawn="1">
            <p:ph type="title" hasCustomPrompt="1"/>
          </p:nvPr>
        </p:nvSpPr>
        <p:spPr>
          <a:xfrm>
            <a:off x="838200" y="2291508"/>
            <a:ext cx="10515600" cy="2044720"/>
          </a:xfrm>
        </p:spPr>
        <p:txBody>
          <a:bodyPr>
            <a:noAutofit/>
          </a:bodyPr>
          <a:lstStyle>
            <a:lvl1pPr>
              <a:defRPr sz="7200">
                <a:solidFill>
                  <a:schemeClr val="bg1"/>
                </a:solidFill>
                <a:effectLst>
                  <a:outerShdw blurRad="50800" dist="50800" dir="5400000" algn="ctr" rotWithShape="0">
                    <a:srgbClr val="000000">
                      <a:alpha val="17195"/>
                    </a:srgbClr>
                  </a:outerShdw>
                </a:effectLst>
              </a:defRPr>
            </a:lvl1pPr>
          </a:lstStyle>
          <a:p>
            <a:r>
              <a:rPr lang="en-US"/>
              <a:t>Insert </a:t>
            </a:r>
            <a:br>
              <a:rPr lang="en-US"/>
            </a:br>
            <a:r>
              <a:rPr lang="en-US"/>
              <a:t>Title Here</a:t>
            </a:r>
          </a:p>
        </p:txBody>
      </p:sp>
      <p:pic>
        <p:nvPicPr>
          <p:cNvPr id="9" name="Picture 8" descr="A blue and black logo&#10;&#10;Description automatically generated">
            <a:extLst>
              <a:ext uri="{FF2B5EF4-FFF2-40B4-BE49-F238E27FC236}">
                <a16:creationId xmlns:a16="http://schemas.microsoft.com/office/drawing/2014/main" id="{1A952D85-8612-DD8E-A68E-368E311C7103}"/>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231503036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6_Title Slide Option 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00F8AD-C4C3-BB3B-5BFC-3F2A98804D40}"/>
              </a:ext>
            </a:extLst>
          </p:cNvPr>
          <p:cNvPicPr>
            <a:picLocks noChangeAspect="1"/>
          </p:cNvPicPr>
          <p:nvPr userDrawn="1"/>
        </p:nvPicPr>
        <p:blipFill>
          <a:blip r:embed="rId2"/>
          <a:srcRect t="21835" b="4265"/>
          <a:stretch/>
        </p:blipFill>
        <p:spPr>
          <a:xfrm>
            <a:off x="-3" y="1"/>
            <a:ext cx="12192003" cy="6012492"/>
          </a:xfrm>
          <a:prstGeom prst="rect">
            <a:avLst/>
          </a:prstGeom>
        </p:spPr>
      </p:pic>
      <p:sp>
        <p:nvSpPr>
          <p:cNvPr id="3" name="Rectangle 2">
            <a:extLst>
              <a:ext uri="{FF2B5EF4-FFF2-40B4-BE49-F238E27FC236}">
                <a16:creationId xmlns:a16="http://schemas.microsoft.com/office/drawing/2014/main" id="{E50069D3-8A67-16A5-E1B0-BB0DAF78880C}"/>
              </a:ext>
            </a:extLst>
          </p:cNvPr>
          <p:cNvSpPr>
            <a:spLocks/>
          </p:cNvSpPr>
          <p:nvPr userDrawn="1"/>
        </p:nvSpPr>
        <p:spPr>
          <a:xfrm>
            <a:off x="-3" y="4891"/>
            <a:ext cx="11482194" cy="6007601"/>
          </a:xfrm>
          <a:prstGeom prst="rect">
            <a:avLst/>
          </a:prstGeom>
          <a:gradFill>
            <a:gsLst>
              <a:gs pos="100000">
                <a:schemeClr val="bg1">
                  <a:alpha val="0"/>
                </a:schemeClr>
              </a:gs>
              <a:gs pos="4000">
                <a:schemeClr val="tx1">
                  <a:lumMod val="0"/>
                  <a:alpha val="72358"/>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ECBE32C8-566D-1316-7546-3BC303503A11}"/>
              </a:ext>
            </a:extLst>
          </p:cNvPr>
          <p:cNvCxnSpPr>
            <a:cxnSpLocks/>
          </p:cNvCxnSpPr>
          <p:nvPr userDrawn="1"/>
        </p:nvCxnSpPr>
        <p:spPr>
          <a:xfrm>
            <a:off x="709809" y="2291508"/>
            <a:ext cx="0" cy="204472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FB1E59AB-1EB3-60FF-AF97-9861C2B08963}"/>
              </a:ext>
            </a:extLst>
          </p:cNvPr>
          <p:cNvSpPr>
            <a:spLocks noGrp="1"/>
          </p:cNvSpPr>
          <p:nvPr userDrawn="1">
            <p:ph type="title" hasCustomPrompt="1"/>
          </p:nvPr>
        </p:nvSpPr>
        <p:spPr>
          <a:xfrm>
            <a:off x="838200" y="2291508"/>
            <a:ext cx="10515600" cy="2044720"/>
          </a:xfrm>
        </p:spPr>
        <p:txBody>
          <a:bodyPr>
            <a:noAutofit/>
          </a:bodyPr>
          <a:lstStyle>
            <a:lvl1pPr>
              <a:defRPr sz="7200">
                <a:solidFill>
                  <a:schemeClr val="bg1"/>
                </a:solidFill>
                <a:effectLst>
                  <a:outerShdw blurRad="50800" dist="50800" dir="5400000" algn="ctr" rotWithShape="0">
                    <a:srgbClr val="000000">
                      <a:alpha val="17195"/>
                    </a:srgbClr>
                  </a:outerShdw>
                </a:effectLst>
              </a:defRPr>
            </a:lvl1pPr>
          </a:lstStyle>
          <a:p>
            <a:r>
              <a:rPr lang="en-US"/>
              <a:t>Insert </a:t>
            </a:r>
            <a:br>
              <a:rPr lang="en-US"/>
            </a:br>
            <a:r>
              <a:rPr lang="en-US"/>
              <a:t>Title Here</a:t>
            </a:r>
          </a:p>
        </p:txBody>
      </p:sp>
      <p:pic>
        <p:nvPicPr>
          <p:cNvPr id="9" name="Picture 8" descr="A blue and black logo&#10;&#10;Description automatically generated">
            <a:extLst>
              <a:ext uri="{FF2B5EF4-FFF2-40B4-BE49-F238E27FC236}">
                <a16:creationId xmlns:a16="http://schemas.microsoft.com/office/drawing/2014/main" id="{1A952D85-8612-DD8E-A68E-368E311C7103}"/>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305157467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Slide Option 3">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81DA6D-DAC5-9B12-5604-D5135E457CF9}"/>
              </a:ext>
            </a:extLst>
          </p:cNvPr>
          <p:cNvPicPr>
            <a:picLocks noChangeAspect="1"/>
          </p:cNvPicPr>
          <p:nvPr userDrawn="1"/>
        </p:nvPicPr>
        <p:blipFill>
          <a:blip r:embed="rId2"/>
          <a:srcRect l="24007" t="34175" b="9475"/>
          <a:stretch/>
        </p:blipFill>
        <p:spPr>
          <a:xfrm flipH="1">
            <a:off x="0" y="0"/>
            <a:ext cx="12192000" cy="6026878"/>
          </a:xfrm>
          <a:prstGeom prst="rect">
            <a:avLst/>
          </a:prstGeom>
        </p:spPr>
      </p:pic>
      <p:sp>
        <p:nvSpPr>
          <p:cNvPr id="3" name="Rectangle 2">
            <a:extLst>
              <a:ext uri="{FF2B5EF4-FFF2-40B4-BE49-F238E27FC236}">
                <a16:creationId xmlns:a16="http://schemas.microsoft.com/office/drawing/2014/main" id="{8CD6DA1C-A35D-8DC0-39A3-FA88F10DE679}"/>
              </a:ext>
            </a:extLst>
          </p:cNvPr>
          <p:cNvSpPr>
            <a:spLocks/>
          </p:cNvSpPr>
          <p:nvPr userDrawn="1"/>
        </p:nvSpPr>
        <p:spPr>
          <a:xfrm>
            <a:off x="-3" y="4891"/>
            <a:ext cx="11482194" cy="6007601"/>
          </a:xfrm>
          <a:prstGeom prst="rect">
            <a:avLst/>
          </a:prstGeom>
          <a:gradFill>
            <a:gsLst>
              <a:gs pos="100000">
                <a:schemeClr val="bg1">
                  <a:alpha val="0"/>
                </a:schemeClr>
              </a:gs>
              <a:gs pos="4000">
                <a:schemeClr val="tx1">
                  <a:lumMod val="0"/>
                  <a:alpha val="72358"/>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blue and black logo&#10;&#10;Description automatically generated">
            <a:extLst>
              <a:ext uri="{FF2B5EF4-FFF2-40B4-BE49-F238E27FC236}">
                <a16:creationId xmlns:a16="http://schemas.microsoft.com/office/drawing/2014/main" id="{1A952D85-8612-DD8E-A68E-368E311C7103}"/>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cxnSp>
        <p:nvCxnSpPr>
          <p:cNvPr id="2" name="Straight Connector 1">
            <a:extLst>
              <a:ext uri="{FF2B5EF4-FFF2-40B4-BE49-F238E27FC236}">
                <a16:creationId xmlns:a16="http://schemas.microsoft.com/office/drawing/2014/main" id="{46FD68FE-DFD3-2B1E-61A0-392FA796FA96}"/>
              </a:ext>
            </a:extLst>
          </p:cNvPr>
          <p:cNvCxnSpPr>
            <a:cxnSpLocks/>
          </p:cNvCxnSpPr>
          <p:nvPr userDrawn="1"/>
        </p:nvCxnSpPr>
        <p:spPr>
          <a:xfrm>
            <a:off x="709809" y="2291508"/>
            <a:ext cx="0" cy="204472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5" name="Title 1">
            <a:extLst>
              <a:ext uri="{FF2B5EF4-FFF2-40B4-BE49-F238E27FC236}">
                <a16:creationId xmlns:a16="http://schemas.microsoft.com/office/drawing/2014/main" id="{BC3458AA-059D-5928-B306-7589315F4506}"/>
              </a:ext>
            </a:extLst>
          </p:cNvPr>
          <p:cNvSpPr>
            <a:spLocks noGrp="1"/>
          </p:cNvSpPr>
          <p:nvPr userDrawn="1">
            <p:ph type="title" hasCustomPrompt="1"/>
          </p:nvPr>
        </p:nvSpPr>
        <p:spPr>
          <a:xfrm>
            <a:off x="838200" y="2291508"/>
            <a:ext cx="10515600" cy="2044720"/>
          </a:xfrm>
        </p:spPr>
        <p:txBody>
          <a:bodyPr>
            <a:noAutofit/>
          </a:bodyPr>
          <a:lstStyle>
            <a:lvl1pPr>
              <a:defRPr sz="7200">
                <a:solidFill>
                  <a:schemeClr val="bg1"/>
                </a:solidFill>
                <a:effectLst>
                  <a:outerShdw blurRad="50800" dist="50800" dir="5400000" algn="ctr" rotWithShape="0">
                    <a:srgbClr val="000000">
                      <a:alpha val="17195"/>
                    </a:srgbClr>
                  </a:outerShdw>
                </a:effectLst>
              </a:defRPr>
            </a:lvl1pPr>
          </a:lstStyle>
          <a:p>
            <a:r>
              <a:rPr lang="en-US"/>
              <a:t>Insert </a:t>
            </a:r>
            <a:br>
              <a:rPr lang="en-US"/>
            </a:br>
            <a:r>
              <a:rPr lang="en-US"/>
              <a:t>Title Here</a:t>
            </a:r>
          </a:p>
        </p:txBody>
      </p:sp>
    </p:spTree>
    <p:extLst>
      <p:ext uri="{BB962C8B-B14F-4D97-AF65-F5344CB8AC3E}">
        <p14:creationId xmlns:p14="http://schemas.microsoft.com/office/powerpoint/2010/main" val="96627311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Slide Option 4">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01280EF-9E46-B820-9E2E-8ACAEAB95CB0}"/>
              </a:ext>
            </a:extLst>
          </p:cNvPr>
          <p:cNvPicPr>
            <a:picLocks noChangeAspect="1"/>
          </p:cNvPicPr>
          <p:nvPr userDrawn="1"/>
        </p:nvPicPr>
        <p:blipFill>
          <a:blip r:embed="rId2"/>
          <a:srcRect l="2433" t="11469" r="21112" b="38256"/>
          <a:stretch/>
        </p:blipFill>
        <p:spPr>
          <a:xfrm>
            <a:off x="-3" y="1"/>
            <a:ext cx="12192003" cy="6016386"/>
          </a:xfrm>
          <a:prstGeom prst="rect">
            <a:avLst/>
          </a:prstGeom>
        </p:spPr>
      </p:pic>
      <p:sp>
        <p:nvSpPr>
          <p:cNvPr id="4" name="Rectangle 3">
            <a:extLst>
              <a:ext uri="{FF2B5EF4-FFF2-40B4-BE49-F238E27FC236}">
                <a16:creationId xmlns:a16="http://schemas.microsoft.com/office/drawing/2014/main" id="{C297C88E-FE27-90DA-526A-C963462D8F57}"/>
              </a:ext>
            </a:extLst>
          </p:cNvPr>
          <p:cNvSpPr>
            <a:spLocks/>
          </p:cNvSpPr>
          <p:nvPr userDrawn="1"/>
        </p:nvSpPr>
        <p:spPr>
          <a:xfrm>
            <a:off x="0" y="0"/>
            <a:ext cx="11482194" cy="6016385"/>
          </a:xfrm>
          <a:prstGeom prst="rect">
            <a:avLst/>
          </a:prstGeom>
          <a:gradFill>
            <a:gsLst>
              <a:gs pos="100000">
                <a:schemeClr val="bg1">
                  <a:alpha val="0"/>
                </a:schemeClr>
              </a:gs>
              <a:gs pos="28000">
                <a:schemeClr val="tx1">
                  <a:lumMod val="0"/>
                  <a:alpha val="29663"/>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ECBE32C8-566D-1316-7546-3BC303503A11}"/>
              </a:ext>
            </a:extLst>
          </p:cNvPr>
          <p:cNvCxnSpPr>
            <a:cxnSpLocks/>
          </p:cNvCxnSpPr>
          <p:nvPr userDrawn="1"/>
        </p:nvCxnSpPr>
        <p:spPr>
          <a:xfrm>
            <a:off x="709809" y="2291508"/>
            <a:ext cx="0" cy="204472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FB1E59AB-1EB3-60FF-AF97-9861C2B08963}"/>
              </a:ext>
            </a:extLst>
          </p:cNvPr>
          <p:cNvSpPr>
            <a:spLocks noGrp="1"/>
          </p:cNvSpPr>
          <p:nvPr userDrawn="1">
            <p:ph type="title" hasCustomPrompt="1"/>
          </p:nvPr>
        </p:nvSpPr>
        <p:spPr>
          <a:xfrm>
            <a:off x="838200" y="2291508"/>
            <a:ext cx="10515600" cy="2044720"/>
          </a:xfrm>
        </p:spPr>
        <p:txBody>
          <a:bodyPr>
            <a:noAutofit/>
          </a:bodyPr>
          <a:lstStyle>
            <a:lvl1pPr>
              <a:defRPr sz="7200">
                <a:solidFill>
                  <a:schemeClr val="bg1"/>
                </a:solidFill>
                <a:effectLst>
                  <a:outerShdw blurRad="50800" dist="50800" dir="5400000" algn="ctr" rotWithShape="0">
                    <a:srgbClr val="000000">
                      <a:alpha val="17195"/>
                    </a:srgbClr>
                  </a:outerShdw>
                </a:effectLst>
              </a:defRPr>
            </a:lvl1pPr>
          </a:lstStyle>
          <a:p>
            <a:r>
              <a:rPr lang="en-US"/>
              <a:t>Insert </a:t>
            </a:r>
            <a:br>
              <a:rPr lang="en-US"/>
            </a:br>
            <a:r>
              <a:rPr lang="en-US"/>
              <a:t>Title Here</a:t>
            </a:r>
          </a:p>
        </p:txBody>
      </p:sp>
      <p:pic>
        <p:nvPicPr>
          <p:cNvPr id="9" name="Picture 8" descr="A blue and black logo&#10;&#10;Description automatically generated">
            <a:extLst>
              <a:ext uri="{FF2B5EF4-FFF2-40B4-BE49-F238E27FC236}">
                <a16:creationId xmlns:a16="http://schemas.microsoft.com/office/drawing/2014/main" id="{1A952D85-8612-DD8E-A68E-368E311C7103}"/>
              </a:ext>
            </a:extLst>
          </p:cNvPr>
          <p:cNvPicPr>
            <a:picLocks noGrp="1" noRot="1" noChangeAspec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7443935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Presenter Introduction or Contact Info Slide">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ECFB8CB-E479-274D-D623-85ECA86CDB57}"/>
              </a:ext>
            </a:extLst>
          </p:cNvPr>
          <p:cNvGrpSpPr/>
          <p:nvPr userDrawn="1"/>
        </p:nvGrpSpPr>
        <p:grpSpPr>
          <a:xfrm>
            <a:off x="-1" y="-123695"/>
            <a:ext cx="12192001" cy="6147978"/>
            <a:chOff x="-1" y="-123695"/>
            <a:chExt cx="12192001" cy="6147978"/>
          </a:xfrm>
        </p:grpSpPr>
        <p:grpSp>
          <p:nvGrpSpPr>
            <p:cNvPr id="5" name="Group 4">
              <a:extLst>
                <a:ext uri="{FF2B5EF4-FFF2-40B4-BE49-F238E27FC236}">
                  <a16:creationId xmlns:a16="http://schemas.microsoft.com/office/drawing/2014/main" id="{D3E06418-0058-6CB9-B544-EAB535168AB2}"/>
                </a:ext>
              </a:extLst>
            </p:cNvPr>
            <p:cNvGrpSpPr/>
            <p:nvPr userDrawn="1"/>
          </p:nvGrpSpPr>
          <p:grpSpPr>
            <a:xfrm>
              <a:off x="-1" y="0"/>
              <a:ext cx="12192001" cy="6024283"/>
              <a:chOff x="-1" y="0"/>
              <a:chExt cx="12192001" cy="6024283"/>
            </a:xfrm>
          </p:grpSpPr>
          <p:pic>
            <p:nvPicPr>
              <p:cNvPr id="9" name="Picture 8">
                <a:extLst>
                  <a:ext uri="{FF2B5EF4-FFF2-40B4-BE49-F238E27FC236}">
                    <a16:creationId xmlns:a16="http://schemas.microsoft.com/office/drawing/2014/main" id="{CFD98AB8-332C-A846-4CD8-9A95A83E71B3}"/>
                  </a:ext>
                </a:extLst>
              </p:cNvPr>
              <p:cNvPicPr/>
              <p:nvPr userDrawn="1"/>
            </p:nvPicPr>
            <p:blipFill>
              <a:blip r:embed="rId2"/>
              <a:srcRect t="12978" b="12978"/>
              <a:stretch/>
            </p:blipFill>
            <p:spPr>
              <a:xfrm>
                <a:off x="-1" y="1"/>
                <a:ext cx="12192001" cy="6024282"/>
              </a:xfrm>
              <a:prstGeom prst="rect">
                <a:avLst/>
              </a:prstGeom>
            </p:spPr>
          </p:pic>
          <p:sp>
            <p:nvSpPr>
              <p:cNvPr id="10" name="Rectangle 9">
                <a:extLst>
                  <a:ext uri="{FF2B5EF4-FFF2-40B4-BE49-F238E27FC236}">
                    <a16:creationId xmlns:a16="http://schemas.microsoft.com/office/drawing/2014/main" id="{D8DA008D-4329-A1EB-E2B1-150D6A824AE0}"/>
                  </a:ext>
                </a:extLst>
              </p:cNvPr>
              <p:cNvSpPr/>
              <p:nvPr userDrawn="1"/>
            </p:nvSpPr>
            <p:spPr>
              <a:xfrm>
                <a:off x="-1" y="0"/>
                <a:ext cx="10999697" cy="6024282"/>
              </a:xfrm>
              <a:prstGeom prst="rect">
                <a:avLst/>
              </a:prstGeom>
              <a:gradFill>
                <a:gsLst>
                  <a:gs pos="100000">
                    <a:schemeClr val="bg1">
                      <a:alpha val="0"/>
                    </a:schemeClr>
                  </a:gs>
                  <a:gs pos="28000">
                    <a:schemeClr val="tx1">
                      <a:alpha val="71138"/>
                      <a:lumMod val="0"/>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descr="A blue and black logo&#10;&#10;Description automatically generated">
              <a:extLst>
                <a:ext uri="{FF2B5EF4-FFF2-40B4-BE49-F238E27FC236}">
                  <a16:creationId xmlns:a16="http://schemas.microsoft.com/office/drawing/2014/main" id="{F04F3047-1BEC-2971-FF60-0A235089DA9E}"/>
                </a:ext>
              </a:extLst>
            </p:cNvPr>
            <p:cNvPicPr/>
            <p:nvPr userDrawn="1"/>
          </p:nvPicPr>
          <p:blipFill>
            <a:blip r:embed="rId3"/>
            <a:stretch>
              <a:fillRect/>
            </a:stretch>
          </p:blipFill>
          <p:spPr>
            <a:xfrm>
              <a:off x="201809" y="-123695"/>
              <a:ext cx="1016000" cy="1143000"/>
            </a:xfrm>
            <a:prstGeom prst="rect">
              <a:avLst/>
            </a:prstGeom>
          </p:spPr>
        </p:pic>
      </p:grpSp>
      <p:cxnSp>
        <p:nvCxnSpPr>
          <p:cNvPr id="7" name="Straight Connector 6">
            <a:extLst>
              <a:ext uri="{FF2B5EF4-FFF2-40B4-BE49-F238E27FC236}">
                <a16:creationId xmlns:a16="http://schemas.microsoft.com/office/drawing/2014/main" id="{D3E7F46D-3282-0BB7-C7F7-718262967D64}"/>
              </a:ext>
            </a:extLst>
          </p:cNvPr>
          <p:cNvCxnSpPr>
            <a:cxnSpLocks/>
          </p:cNvCxnSpPr>
          <p:nvPr userDrawn="1"/>
        </p:nvCxnSpPr>
        <p:spPr>
          <a:xfrm>
            <a:off x="709809" y="2291508"/>
            <a:ext cx="0" cy="204472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8" name="Title 1">
            <a:extLst>
              <a:ext uri="{FF2B5EF4-FFF2-40B4-BE49-F238E27FC236}">
                <a16:creationId xmlns:a16="http://schemas.microsoft.com/office/drawing/2014/main" id="{3ECE1846-B930-6AFA-C5A2-C1541B104666}"/>
              </a:ext>
            </a:extLst>
          </p:cNvPr>
          <p:cNvSpPr>
            <a:spLocks noGrp="1"/>
          </p:cNvSpPr>
          <p:nvPr>
            <p:ph type="title" hasCustomPrompt="1"/>
          </p:nvPr>
        </p:nvSpPr>
        <p:spPr>
          <a:xfrm>
            <a:off x="838200" y="2291508"/>
            <a:ext cx="10515600" cy="2044720"/>
          </a:xfrm>
        </p:spPr>
        <p:txBody>
          <a:bodyPr>
            <a:noAutofit/>
          </a:bodyPr>
          <a:lstStyle>
            <a:lvl1pPr>
              <a:defRPr sz="7200">
                <a:solidFill>
                  <a:schemeClr val="bg1"/>
                </a:solidFill>
                <a:effectLst>
                  <a:outerShdw blurRad="50800" dist="50800" dir="5400000" algn="ctr" rotWithShape="0">
                    <a:srgbClr val="000000">
                      <a:alpha val="17195"/>
                    </a:srgbClr>
                  </a:outerShdw>
                </a:effectLst>
              </a:defRPr>
            </a:lvl1pPr>
          </a:lstStyle>
          <a:p>
            <a:r>
              <a:rPr lang="en-US"/>
              <a:t>Insert </a:t>
            </a:r>
            <a:br>
              <a:rPr lang="en-US"/>
            </a:br>
            <a:r>
              <a:rPr lang="en-US"/>
              <a:t>Title Here</a:t>
            </a:r>
          </a:p>
        </p:txBody>
      </p:sp>
    </p:spTree>
    <p:extLst>
      <p:ext uri="{BB962C8B-B14F-4D97-AF65-F5344CB8AC3E}">
        <p14:creationId xmlns:p14="http://schemas.microsoft.com/office/powerpoint/2010/main" val="378451343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DCDD750-F315-C903-092B-BA1D5CE0E489}"/>
              </a:ext>
            </a:extLst>
          </p:cNvPr>
          <p:cNvPicPr>
            <a:picLocks noGrp="1" noRot="1" noChangeAspect="1" noMove="1" noResize="1" noEditPoints="1" noAdjustHandles="1" noChangeArrowheads="1" noChangeShapeType="1" noCrop="1"/>
          </p:cNvPicPr>
          <p:nvPr userDrawn="1"/>
        </p:nvPicPr>
        <p:blipFill>
          <a:blip r:embed="rId2"/>
          <a:srcRect l="56232" t="26789" r="24264"/>
          <a:stretch/>
        </p:blipFill>
        <p:spPr>
          <a:xfrm>
            <a:off x="-2" y="1"/>
            <a:ext cx="2283762" cy="6026877"/>
          </a:xfrm>
          <a:prstGeom prst="rect">
            <a:avLst/>
          </a:prstGeom>
        </p:spPr>
      </p:pic>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noGrp="1" noRo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283223520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 Cowor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grpSp>
        <p:nvGrpSpPr>
          <p:cNvPr id="11" name="Group 10">
            <a:extLst>
              <a:ext uri="{FF2B5EF4-FFF2-40B4-BE49-F238E27FC236}">
                <a16:creationId xmlns:a16="http://schemas.microsoft.com/office/drawing/2014/main" id="{A140A09D-2A16-F52A-2ED2-6EE01E3BCBCC}"/>
              </a:ext>
            </a:extLst>
          </p:cNvPr>
          <p:cNvGrpSpPr>
            <a:grpSpLocks/>
          </p:cNvGrpSpPr>
          <p:nvPr userDrawn="1"/>
        </p:nvGrpSpPr>
        <p:grpSpPr>
          <a:xfrm>
            <a:off x="-2" y="-123695"/>
            <a:ext cx="2283762" cy="6150573"/>
            <a:chOff x="-2" y="-123695"/>
            <a:chExt cx="2283762" cy="6150573"/>
          </a:xfrm>
        </p:grpSpPr>
        <p:pic>
          <p:nvPicPr>
            <p:cNvPr id="10" name="Picture 9">
              <a:extLst>
                <a:ext uri="{FF2B5EF4-FFF2-40B4-BE49-F238E27FC236}">
                  <a16:creationId xmlns:a16="http://schemas.microsoft.com/office/drawing/2014/main" id="{55F3FF2A-FE94-D2A4-680F-5B43576A653D}"/>
                </a:ext>
              </a:extLst>
            </p:cNvPr>
            <p:cNvPicPr>
              <a:picLocks noChangeAspect="1"/>
            </p:cNvPicPr>
            <p:nvPr userDrawn="1"/>
          </p:nvPicPr>
          <p:blipFill>
            <a:blip r:embed="rId2"/>
            <a:srcRect l="50700" r="24038"/>
            <a:stretch/>
          </p:blipFill>
          <p:spPr>
            <a:xfrm>
              <a:off x="-2" y="1"/>
              <a:ext cx="2283762" cy="6026877"/>
            </a:xfrm>
            <a:prstGeom prst="rect">
              <a:avLst/>
            </a:prstGeom>
          </p:spPr>
        </p:pic>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p:cNvPicPr>
            <p:nvPr userDrawn="1"/>
          </p:nvPicPr>
          <p:blipFill>
            <a:blip r:embed="rId3"/>
            <a:stretch>
              <a:fillRect/>
            </a:stretch>
          </p:blipFill>
          <p:spPr>
            <a:xfrm>
              <a:off x="201809" y="-123695"/>
              <a:ext cx="1016000" cy="1143000"/>
            </a:xfrm>
            <a:prstGeom prst="rect">
              <a:avLst/>
            </a:prstGeom>
          </p:spPr>
        </p:pic>
      </p:grpSp>
    </p:spTree>
    <p:extLst>
      <p:ext uri="{BB962C8B-B14F-4D97-AF65-F5344CB8AC3E}">
        <p14:creationId xmlns:p14="http://schemas.microsoft.com/office/powerpoint/2010/main" val="269864672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5_Title and Content - Cowor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grpSp>
        <p:nvGrpSpPr>
          <p:cNvPr id="11" name="Group 10">
            <a:extLst>
              <a:ext uri="{FF2B5EF4-FFF2-40B4-BE49-F238E27FC236}">
                <a16:creationId xmlns:a16="http://schemas.microsoft.com/office/drawing/2014/main" id="{A140A09D-2A16-F52A-2ED2-6EE01E3BCBCC}"/>
              </a:ext>
            </a:extLst>
          </p:cNvPr>
          <p:cNvGrpSpPr>
            <a:grpSpLocks/>
          </p:cNvGrpSpPr>
          <p:nvPr userDrawn="1"/>
        </p:nvGrpSpPr>
        <p:grpSpPr>
          <a:xfrm>
            <a:off x="-2" y="-123695"/>
            <a:ext cx="2283762" cy="6150573"/>
            <a:chOff x="-2" y="-123695"/>
            <a:chExt cx="2283762" cy="6150573"/>
          </a:xfrm>
        </p:grpSpPr>
        <p:pic>
          <p:nvPicPr>
            <p:cNvPr id="10" name="Picture 9" descr="Young girl with space explorer aspirations">
              <a:extLst>
                <a:ext uri="{FF2B5EF4-FFF2-40B4-BE49-F238E27FC236}">
                  <a16:creationId xmlns:a16="http://schemas.microsoft.com/office/drawing/2014/main" id="{55F3FF2A-FE94-D2A4-680F-5B43576A653D}"/>
                </a:ext>
              </a:extLst>
            </p:cNvPr>
            <p:cNvPicPr>
              <a:picLocks noChangeAspect="1"/>
            </p:cNvPicPr>
            <p:nvPr userDrawn="1"/>
          </p:nvPicPr>
          <p:blipFill>
            <a:blip r:embed="rId2"/>
            <a:srcRect l="31054" r="31054"/>
            <a:stretch/>
          </p:blipFill>
          <p:spPr>
            <a:xfrm>
              <a:off x="-2" y="1"/>
              <a:ext cx="2283762" cy="6026877"/>
            </a:xfrm>
            <a:prstGeom prst="rect">
              <a:avLst/>
            </a:prstGeom>
          </p:spPr>
        </p:pic>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p:cNvPicPr>
            <p:nvPr userDrawn="1"/>
          </p:nvPicPr>
          <p:blipFill>
            <a:blip r:embed="rId3"/>
            <a:stretch>
              <a:fillRect/>
            </a:stretch>
          </p:blipFill>
          <p:spPr>
            <a:xfrm>
              <a:off x="201809" y="-123695"/>
              <a:ext cx="1016000" cy="1143000"/>
            </a:xfrm>
            <a:prstGeom prst="rect">
              <a:avLst/>
            </a:prstGeom>
          </p:spPr>
        </p:pic>
      </p:grpSp>
    </p:spTree>
    <p:extLst>
      <p:ext uri="{BB962C8B-B14F-4D97-AF65-F5344CB8AC3E}">
        <p14:creationId xmlns:p14="http://schemas.microsoft.com/office/powerpoint/2010/main" val="183607236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6_Title and Content - Cowor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grpSp>
        <p:nvGrpSpPr>
          <p:cNvPr id="11" name="Group 10">
            <a:extLst>
              <a:ext uri="{FF2B5EF4-FFF2-40B4-BE49-F238E27FC236}">
                <a16:creationId xmlns:a16="http://schemas.microsoft.com/office/drawing/2014/main" id="{A140A09D-2A16-F52A-2ED2-6EE01E3BCBCC}"/>
              </a:ext>
            </a:extLst>
          </p:cNvPr>
          <p:cNvGrpSpPr>
            <a:grpSpLocks/>
          </p:cNvGrpSpPr>
          <p:nvPr userDrawn="1"/>
        </p:nvGrpSpPr>
        <p:grpSpPr>
          <a:xfrm>
            <a:off x="-2" y="-123695"/>
            <a:ext cx="2283762" cy="6150573"/>
            <a:chOff x="-2" y="-123695"/>
            <a:chExt cx="2283762" cy="6150573"/>
          </a:xfrm>
        </p:grpSpPr>
        <p:pic>
          <p:nvPicPr>
            <p:cNvPr id="10" name="Picture 9" descr="Person wearing graduation gown">
              <a:extLst>
                <a:ext uri="{FF2B5EF4-FFF2-40B4-BE49-F238E27FC236}">
                  <a16:creationId xmlns:a16="http://schemas.microsoft.com/office/drawing/2014/main" id="{55F3FF2A-FE94-D2A4-680F-5B43576A653D}"/>
                </a:ext>
              </a:extLst>
            </p:cNvPr>
            <p:cNvPicPr>
              <a:picLocks noChangeAspect="1"/>
            </p:cNvPicPr>
            <p:nvPr userDrawn="1"/>
          </p:nvPicPr>
          <p:blipFill>
            <a:blip r:embed="rId2"/>
            <a:srcRect l="37375" r="37375"/>
            <a:stretch/>
          </p:blipFill>
          <p:spPr>
            <a:xfrm>
              <a:off x="-2" y="1"/>
              <a:ext cx="2283762" cy="6026877"/>
            </a:xfrm>
            <a:prstGeom prst="rect">
              <a:avLst/>
            </a:prstGeom>
          </p:spPr>
        </p:pic>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p:cNvPicPr>
            <p:nvPr userDrawn="1"/>
          </p:nvPicPr>
          <p:blipFill>
            <a:blip r:embed="rId3"/>
            <a:stretch>
              <a:fillRect/>
            </a:stretch>
          </p:blipFill>
          <p:spPr>
            <a:xfrm>
              <a:off x="201809" y="-123695"/>
              <a:ext cx="1016000" cy="1143000"/>
            </a:xfrm>
            <a:prstGeom prst="rect">
              <a:avLst/>
            </a:prstGeom>
          </p:spPr>
        </p:pic>
      </p:grpSp>
    </p:spTree>
    <p:extLst>
      <p:ext uri="{BB962C8B-B14F-4D97-AF65-F5344CB8AC3E}">
        <p14:creationId xmlns:p14="http://schemas.microsoft.com/office/powerpoint/2010/main" val="53998668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7_Title and Content - Cowor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grpSp>
        <p:nvGrpSpPr>
          <p:cNvPr id="11" name="Group 10">
            <a:extLst>
              <a:ext uri="{FF2B5EF4-FFF2-40B4-BE49-F238E27FC236}">
                <a16:creationId xmlns:a16="http://schemas.microsoft.com/office/drawing/2014/main" id="{A140A09D-2A16-F52A-2ED2-6EE01E3BCBCC}"/>
              </a:ext>
            </a:extLst>
          </p:cNvPr>
          <p:cNvGrpSpPr>
            <a:grpSpLocks/>
          </p:cNvGrpSpPr>
          <p:nvPr userDrawn="1"/>
        </p:nvGrpSpPr>
        <p:grpSpPr>
          <a:xfrm>
            <a:off x="-2" y="-123695"/>
            <a:ext cx="2283762" cy="6150573"/>
            <a:chOff x="-2" y="-123695"/>
            <a:chExt cx="2283762" cy="6150573"/>
          </a:xfrm>
        </p:grpSpPr>
        <p:pic>
          <p:nvPicPr>
            <p:cNvPr id="10" name="Picture 9" descr="Close-up of four hands holding graduation caps with gold tassels against a blue sky">
              <a:extLst>
                <a:ext uri="{FF2B5EF4-FFF2-40B4-BE49-F238E27FC236}">
                  <a16:creationId xmlns:a16="http://schemas.microsoft.com/office/drawing/2014/main" id="{55F3FF2A-FE94-D2A4-680F-5B43576A653D}"/>
                </a:ext>
              </a:extLst>
            </p:cNvPr>
            <p:cNvPicPr>
              <a:picLocks noChangeAspect="1"/>
            </p:cNvPicPr>
            <p:nvPr userDrawn="1"/>
          </p:nvPicPr>
          <p:blipFill>
            <a:blip r:embed="rId2"/>
            <a:srcRect l="37394" r="37394"/>
            <a:stretch/>
          </p:blipFill>
          <p:spPr>
            <a:xfrm>
              <a:off x="-2" y="1"/>
              <a:ext cx="2283762" cy="6026877"/>
            </a:xfrm>
            <a:prstGeom prst="rect">
              <a:avLst/>
            </a:prstGeom>
          </p:spPr>
        </p:pic>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p:cNvPicPr>
            <p:nvPr userDrawn="1"/>
          </p:nvPicPr>
          <p:blipFill>
            <a:blip r:embed="rId3"/>
            <a:stretch>
              <a:fillRect/>
            </a:stretch>
          </p:blipFill>
          <p:spPr>
            <a:xfrm>
              <a:off x="201809" y="-123695"/>
              <a:ext cx="1016000" cy="1143000"/>
            </a:xfrm>
            <a:prstGeom prst="rect">
              <a:avLst/>
            </a:prstGeom>
          </p:spPr>
        </p:pic>
      </p:grpSp>
    </p:spTree>
    <p:extLst>
      <p:ext uri="{BB962C8B-B14F-4D97-AF65-F5344CB8AC3E}">
        <p14:creationId xmlns:p14="http://schemas.microsoft.com/office/powerpoint/2010/main" val="30125531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4_Title and Content - Cowor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11" name="Group 10">
            <a:extLst>
              <a:ext uri="{FF2B5EF4-FFF2-40B4-BE49-F238E27FC236}">
                <a16:creationId xmlns:a16="http://schemas.microsoft.com/office/drawing/2014/main" id="{A140A09D-2A16-F52A-2ED2-6EE01E3BCBCC}"/>
              </a:ext>
            </a:extLst>
          </p:cNvPr>
          <p:cNvGrpSpPr>
            <a:grpSpLocks/>
          </p:cNvGrpSpPr>
          <p:nvPr userDrawn="1"/>
        </p:nvGrpSpPr>
        <p:grpSpPr>
          <a:xfrm>
            <a:off x="-2" y="-123695"/>
            <a:ext cx="2283762" cy="6150573"/>
            <a:chOff x="-2" y="-123695"/>
            <a:chExt cx="2283762" cy="6150573"/>
          </a:xfrm>
        </p:grpSpPr>
        <p:pic>
          <p:nvPicPr>
            <p:cNvPr id="10" name="Picture 9" descr="Man with boy in city">
              <a:extLst>
                <a:ext uri="{FF2B5EF4-FFF2-40B4-BE49-F238E27FC236}">
                  <a16:creationId xmlns:a16="http://schemas.microsoft.com/office/drawing/2014/main" id="{55F3FF2A-FE94-D2A4-680F-5B43576A653D}"/>
                </a:ext>
              </a:extLst>
            </p:cNvPr>
            <p:cNvPicPr>
              <a:picLocks noChangeAspect="1"/>
            </p:cNvPicPr>
            <p:nvPr userDrawn="1"/>
          </p:nvPicPr>
          <p:blipFill>
            <a:blip r:embed="rId2"/>
            <a:srcRect l="21590" r="21590"/>
            <a:stretch/>
          </p:blipFill>
          <p:spPr>
            <a:xfrm>
              <a:off x="-2" y="1"/>
              <a:ext cx="2283762" cy="6026877"/>
            </a:xfrm>
            <a:prstGeom prst="rect">
              <a:avLst/>
            </a:prstGeom>
          </p:spPr>
        </p:pic>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p:cNvPicPr>
            <p:nvPr userDrawn="1"/>
          </p:nvPicPr>
          <p:blipFill>
            <a:blip r:embed="rId3"/>
            <a:stretch>
              <a:fillRect/>
            </a:stretch>
          </p:blipFill>
          <p:spPr>
            <a:xfrm>
              <a:off x="201809" y="-123695"/>
              <a:ext cx="1016000" cy="1143000"/>
            </a:xfrm>
            <a:prstGeom prst="rect">
              <a:avLst/>
            </a:prstGeom>
          </p:spPr>
        </p:pic>
      </p:grpSp>
    </p:spTree>
    <p:extLst>
      <p:ext uri="{BB962C8B-B14F-4D97-AF65-F5344CB8AC3E}">
        <p14:creationId xmlns:p14="http://schemas.microsoft.com/office/powerpoint/2010/main" val="14933711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3_Title and Content - Cowor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grpSp>
        <p:nvGrpSpPr>
          <p:cNvPr id="11" name="Group 10">
            <a:extLst>
              <a:ext uri="{FF2B5EF4-FFF2-40B4-BE49-F238E27FC236}">
                <a16:creationId xmlns:a16="http://schemas.microsoft.com/office/drawing/2014/main" id="{A140A09D-2A16-F52A-2ED2-6EE01E3BCBCC}"/>
              </a:ext>
            </a:extLst>
          </p:cNvPr>
          <p:cNvGrpSpPr>
            <a:grpSpLocks/>
          </p:cNvGrpSpPr>
          <p:nvPr userDrawn="1"/>
        </p:nvGrpSpPr>
        <p:grpSpPr>
          <a:xfrm>
            <a:off x="-2" y="-123695"/>
            <a:ext cx="2283762" cy="6150573"/>
            <a:chOff x="-2" y="-123695"/>
            <a:chExt cx="2283762" cy="6150573"/>
          </a:xfrm>
        </p:grpSpPr>
        <p:pic>
          <p:nvPicPr>
            <p:cNvPr id="10" name="Picture 9">
              <a:extLst>
                <a:ext uri="{FF2B5EF4-FFF2-40B4-BE49-F238E27FC236}">
                  <a16:creationId xmlns:a16="http://schemas.microsoft.com/office/drawing/2014/main" id="{55F3FF2A-FE94-D2A4-680F-5B43576A653D}"/>
                </a:ext>
              </a:extLst>
            </p:cNvPr>
            <p:cNvPicPr>
              <a:picLocks noChangeAspect="1"/>
            </p:cNvPicPr>
            <p:nvPr userDrawn="1"/>
          </p:nvPicPr>
          <p:blipFill>
            <a:blip r:embed="rId2"/>
            <a:srcRect l="46077" r="28689"/>
            <a:stretch/>
          </p:blipFill>
          <p:spPr>
            <a:xfrm>
              <a:off x="-2" y="1"/>
              <a:ext cx="2283762" cy="6026877"/>
            </a:xfrm>
            <a:prstGeom prst="rect">
              <a:avLst/>
            </a:prstGeom>
          </p:spPr>
        </p:pic>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p:cNvPicPr>
            <p:nvPr userDrawn="1"/>
          </p:nvPicPr>
          <p:blipFill>
            <a:blip r:embed="rId3"/>
            <a:stretch>
              <a:fillRect/>
            </a:stretch>
          </p:blipFill>
          <p:spPr>
            <a:xfrm>
              <a:off x="201809" y="-123695"/>
              <a:ext cx="1016000" cy="1143000"/>
            </a:xfrm>
            <a:prstGeom prst="rect">
              <a:avLst/>
            </a:prstGeom>
          </p:spPr>
        </p:pic>
      </p:grpSp>
    </p:spTree>
    <p:extLst>
      <p:ext uri="{BB962C8B-B14F-4D97-AF65-F5344CB8AC3E}">
        <p14:creationId xmlns:p14="http://schemas.microsoft.com/office/powerpoint/2010/main" val="110052387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2_Title and Content - Cowor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grpSp>
        <p:nvGrpSpPr>
          <p:cNvPr id="11" name="Group 10">
            <a:extLst>
              <a:ext uri="{FF2B5EF4-FFF2-40B4-BE49-F238E27FC236}">
                <a16:creationId xmlns:a16="http://schemas.microsoft.com/office/drawing/2014/main" id="{A140A09D-2A16-F52A-2ED2-6EE01E3BCBCC}"/>
              </a:ext>
            </a:extLst>
          </p:cNvPr>
          <p:cNvGrpSpPr>
            <a:grpSpLocks/>
          </p:cNvGrpSpPr>
          <p:nvPr userDrawn="1"/>
        </p:nvGrpSpPr>
        <p:grpSpPr>
          <a:xfrm>
            <a:off x="-2" y="-123695"/>
            <a:ext cx="2283762" cy="6150573"/>
            <a:chOff x="-2" y="-123695"/>
            <a:chExt cx="2283762" cy="6150573"/>
          </a:xfrm>
        </p:grpSpPr>
        <p:pic>
          <p:nvPicPr>
            <p:cNvPr id="10" name="Picture 9">
              <a:extLst>
                <a:ext uri="{FF2B5EF4-FFF2-40B4-BE49-F238E27FC236}">
                  <a16:creationId xmlns:a16="http://schemas.microsoft.com/office/drawing/2014/main" id="{55F3FF2A-FE94-D2A4-680F-5B43576A653D}"/>
                </a:ext>
              </a:extLst>
            </p:cNvPr>
            <p:cNvPicPr>
              <a:picLocks noChangeAspect="1"/>
            </p:cNvPicPr>
            <p:nvPr userDrawn="1"/>
          </p:nvPicPr>
          <p:blipFill>
            <a:blip r:embed="rId2"/>
            <a:srcRect l="69557" r="5181"/>
            <a:stretch/>
          </p:blipFill>
          <p:spPr>
            <a:xfrm>
              <a:off x="-2" y="1"/>
              <a:ext cx="2283762" cy="6026877"/>
            </a:xfrm>
            <a:prstGeom prst="rect">
              <a:avLst/>
            </a:prstGeom>
          </p:spPr>
        </p:pic>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p:cNvPicPr>
            <p:nvPr userDrawn="1"/>
          </p:nvPicPr>
          <p:blipFill>
            <a:blip r:embed="rId3"/>
            <a:stretch>
              <a:fillRect/>
            </a:stretch>
          </p:blipFill>
          <p:spPr>
            <a:xfrm>
              <a:off x="201809" y="-123695"/>
              <a:ext cx="1016000" cy="1143000"/>
            </a:xfrm>
            <a:prstGeom prst="rect">
              <a:avLst/>
            </a:prstGeom>
          </p:spPr>
        </p:pic>
      </p:grpSp>
    </p:spTree>
    <p:extLst>
      <p:ext uri="{BB962C8B-B14F-4D97-AF65-F5344CB8AC3E}">
        <p14:creationId xmlns:p14="http://schemas.microsoft.com/office/powerpoint/2010/main" val="259036003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1_Title and Content - Cowork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grpSp>
        <p:nvGrpSpPr>
          <p:cNvPr id="11" name="Group 10">
            <a:extLst>
              <a:ext uri="{FF2B5EF4-FFF2-40B4-BE49-F238E27FC236}">
                <a16:creationId xmlns:a16="http://schemas.microsoft.com/office/drawing/2014/main" id="{A140A09D-2A16-F52A-2ED2-6EE01E3BCBCC}"/>
              </a:ext>
            </a:extLst>
          </p:cNvPr>
          <p:cNvGrpSpPr>
            <a:grpSpLocks/>
          </p:cNvGrpSpPr>
          <p:nvPr userDrawn="1"/>
        </p:nvGrpSpPr>
        <p:grpSpPr>
          <a:xfrm>
            <a:off x="-2" y="-123695"/>
            <a:ext cx="2283762" cy="6150573"/>
            <a:chOff x="-2" y="-123695"/>
            <a:chExt cx="2283762" cy="6150573"/>
          </a:xfrm>
        </p:grpSpPr>
        <p:pic>
          <p:nvPicPr>
            <p:cNvPr id="10" name="Picture 9">
              <a:extLst>
                <a:ext uri="{FF2B5EF4-FFF2-40B4-BE49-F238E27FC236}">
                  <a16:creationId xmlns:a16="http://schemas.microsoft.com/office/drawing/2014/main" id="{55F3FF2A-FE94-D2A4-680F-5B43576A653D}"/>
                </a:ext>
              </a:extLst>
            </p:cNvPr>
            <p:cNvPicPr>
              <a:picLocks noChangeAspect="1"/>
            </p:cNvPicPr>
            <p:nvPr userDrawn="1"/>
          </p:nvPicPr>
          <p:blipFill>
            <a:blip r:embed="rId2"/>
            <a:srcRect l="7495" r="69873"/>
            <a:stretch/>
          </p:blipFill>
          <p:spPr>
            <a:xfrm>
              <a:off x="-2" y="1"/>
              <a:ext cx="2283762" cy="6026877"/>
            </a:xfrm>
            <a:prstGeom prst="rect">
              <a:avLst/>
            </a:prstGeom>
          </p:spPr>
        </p:pic>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p:cNvPicPr>
            <p:nvPr userDrawn="1"/>
          </p:nvPicPr>
          <p:blipFill>
            <a:blip r:embed="rId3"/>
            <a:stretch>
              <a:fillRect/>
            </a:stretch>
          </p:blipFill>
          <p:spPr>
            <a:xfrm>
              <a:off x="201809" y="-123695"/>
              <a:ext cx="1016000" cy="1143000"/>
            </a:xfrm>
            <a:prstGeom prst="rect">
              <a:avLst/>
            </a:prstGeom>
          </p:spPr>
        </p:pic>
      </p:grpSp>
    </p:spTree>
    <p:extLst>
      <p:ext uri="{BB962C8B-B14F-4D97-AF65-F5344CB8AC3E}">
        <p14:creationId xmlns:p14="http://schemas.microsoft.com/office/powerpoint/2010/main" val="296453635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 Hiking Trai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grpSp>
        <p:nvGrpSpPr>
          <p:cNvPr id="9" name="Group 8">
            <a:extLst>
              <a:ext uri="{FF2B5EF4-FFF2-40B4-BE49-F238E27FC236}">
                <a16:creationId xmlns:a16="http://schemas.microsoft.com/office/drawing/2014/main" id="{AFB2E5AC-6A22-656C-E624-83DB7062A89E}"/>
              </a:ext>
            </a:extLst>
          </p:cNvPr>
          <p:cNvGrpSpPr>
            <a:grpSpLocks noGrp="1" noUngrp="1" noRot="1" noMove="1" noResize="1"/>
          </p:cNvGrpSpPr>
          <p:nvPr userDrawn="1"/>
        </p:nvGrpSpPr>
        <p:grpSpPr>
          <a:xfrm>
            <a:off x="-2" y="-123695"/>
            <a:ext cx="2283762" cy="6150573"/>
            <a:chOff x="-2" y="-123695"/>
            <a:chExt cx="2283762" cy="6150573"/>
          </a:xfrm>
        </p:grpSpPr>
        <p:pic>
          <p:nvPicPr>
            <p:cNvPr id="7" name="Picture 6">
              <a:extLst>
                <a:ext uri="{FF2B5EF4-FFF2-40B4-BE49-F238E27FC236}">
                  <a16:creationId xmlns:a16="http://schemas.microsoft.com/office/drawing/2014/main" id="{B23D31CE-60B1-1F0F-52FE-F38BF264625A}"/>
                </a:ext>
              </a:extLst>
            </p:cNvPr>
            <p:cNvPicPr>
              <a:picLocks noChangeAspect="1"/>
            </p:cNvPicPr>
            <p:nvPr userDrawn="1"/>
          </p:nvPicPr>
          <p:blipFill>
            <a:blip r:embed="rId2"/>
            <a:srcRect l="46981" r="32623"/>
            <a:stretch/>
          </p:blipFill>
          <p:spPr>
            <a:xfrm>
              <a:off x="-2" y="1"/>
              <a:ext cx="2283762" cy="6026877"/>
            </a:xfrm>
            <a:prstGeom prst="rect">
              <a:avLst/>
            </a:prstGeom>
          </p:spPr>
        </p:pic>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noGrp="1" noRo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grpSp>
    </p:spTree>
    <p:extLst>
      <p:ext uri="{BB962C8B-B14F-4D97-AF65-F5344CB8AC3E}">
        <p14:creationId xmlns:p14="http://schemas.microsoft.com/office/powerpoint/2010/main" val="303690763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Title and Content - Coworki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grpSp>
        <p:nvGrpSpPr>
          <p:cNvPr id="7" name="Group 6">
            <a:extLst>
              <a:ext uri="{FF2B5EF4-FFF2-40B4-BE49-F238E27FC236}">
                <a16:creationId xmlns:a16="http://schemas.microsoft.com/office/drawing/2014/main" id="{1FFC8ED7-E9DD-5747-F2F4-7F638A8CEC97}"/>
              </a:ext>
            </a:extLst>
          </p:cNvPr>
          <p:cNvGrpSpPr>
            <a:grpSpLocks noGrp="1" noUngrp="1" noRot="1" noMove="1" noResize="1"/>
          </p:cNvGrpSpPr>
          <p:nvPr userDrawn="1"/>
        </p:nvGrpSpPr>
        <p:grpSpPr>
          <a:xfrm>
            <a:off x="-3" y="-123695"/>
            <a:ext cx="2283763" cy="6150573"/>
            <a:chOff x="-3" y="-123695"/>
            <a:chExt cx="2283763" cy="6150573"/>
          </a:xfrm>
        </p:grpSpPr>
        <p:pic>
          <p:nvPicPr>
            <p:cNvPr id="9" name="Picture 8">
              <a:extLst>
                <a:ext uri="{FF2B5EF4-FFF2-40B4-BE49-F238E27FC236}">
                  <a16:creationId xmlns:a16="http://schemas.microsoft.com/office/drawing/2014/main" id="{7A4F1A19-3AAF-CCA7-D5D4-8ED214100608}"/>
                </a:ext>
              </a:extLst>
            </p:cNvPr>
            <p:cNvPicPr>
              <a:picLocks noChangeAspect="1"/>
            </p:cNvPicPr>
            <p:nvPr userDrawn="1"/>
          </p:nvPicPr>
          <p:blipFill>
            <a:blip r:embed="rId2"/>
            <a:srcRect l="24005" r="59541"/>
            <a:stretch/>
          </p:blipFill>
          <p:spPr>
            <a:xfrm>
              <a:off x="-3" y="1"/>
              <a:ext cx="2283763" cy="6026877"/>
            </a:xfrm>
            <a:prstGeom prst="rect">
              <a:avLst/>
            </a:prstGeom>
          </p:spPr>
        </p:pic>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noGrp="1" noRo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grpSp>
    </p:spTree>
    <p:extLst>
      <p:ext uri="{BB962C8B-B14F-4D97-AF65-F5344CB8AC3E}">
        <p14:creationId xmlns:p14="http://schemas.microsoft.com/office/powerpoint/2010/main" val="235989651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6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grpSp>
        <p:nvGrpSpPr>
          <p:cNvPr id="9" name="Group 8">
            <a:extLst>
              <a:ext uri="{FF2B5EF4-FFF2-40B4-BE49-F238E27FC236}">
                <a16:creationId xmlns:a16="http://schemas.microsoft.com/office/drawing/2014/main" id="{338FEC29-6F26-BF8D-EB2C-2BEE30C7B062}"/>
              </a:ext>
            </a:extLst>
          </p:cNvPr>
          <p:cNvGrpSpPr>
            <a:grpSpLocks noGrp="1" noUngrp="1" noRot="1" noMove="1" noResize="1"/>
          </p:cNvGrpSpPr>
          <p:nvPr userDrawn="1"/>
        </p:nvGrpSpPr>
        <p:grpSpPr>
          <a:xfrm>
            <a:off x="-3" y="-123695"/>
            <a:ext cx="2283763" cy="6150573"/>
            <a:chOff x="-3" y="-123695"/>
            <a:chExt cx="2283763" cy="6150573"/>
          </a:xfrm>
        </p:grpSpPr>
        <p:pic>
          <p:nvPicPr>
            <p:cNvPr id="7" name="Picture 6">
              <a:extLst>
                <a:ext uri="{FF2B5EF4-FFF2-40B4-BE49-F238E27FC236}">
                  <a16:creationId xmlns:a16="http://schemas.microsoft.com/office/drawing/2014/main" id="{7D5845A5-C878-7071-8D0A-377FE1360351}"/>
                </a:ext>
              </a:extLst>
            </p:cNvPr>
            <p:cNvPicPr>
              <a:picLocks noGrp="1" noRot="1" noChangeAspect="1" noMove="1" noResize="1" noEditPoints="1" noAdjustHandles="1" noChangeArrowheads="1" noChangeShapeType="1" noCrop="1"/>
            </p:cNvPicPr>
            <p:nvPr userDrawn="1"/>
          </p:nvPicPr>
          <p:blipFill>
            <a:blip r:embed="rId2"/>
            <a:srcRect l="39330" r="39330"/>
            <a:stretch/>
          </p:blipFill>
          <p:spPr>
            <a:xfrm>
              <a:off x="-3" y="1"/>
              <a:ext cx="2283763" cy="6026877"/>
            </a:xfrm>
            <a:prstGeom prst="rect">
              <a:avLst/>
            </a:prstGeom>
          </p:spPr>
        </p:pic>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noGrp="1" noRot="1" noMove="1" noResize="1" noEditPoints="1" noAdjustHandles="1" noChangeArrowheads="1" noChangeShapeType="1" noCrop="1"/>
            </p:cNvPicPr>
            <p:nvPr userDrawn="1"/>
          </p:nvPicPr>
          <p:blipFill>
            <a:blip r:embed="rId3"/>
            <a:stretch>
              <a:fillRect/>
            </a:stretch>
          </p:blipFill>
          <p:spPr>
            <a:xfrm>
              <a:off x="201809" y="-123695"/>
              <a:ext cx="1016000" cy="1143000"/>
            </a:xfrm>
            <a:prstGeom prst="rect">
              <a:avLst/>
            </a:prstGeom>
          </p:spPr>
        </p:pic>
      </p:grpSp>
    </p:spTree>
    <p:extLst>
      <p:ext uri="{BB962C8B-B14F-4D97-AF65-F5344CB8AC3E}">
        <p14:creationId xmlns:p14="http://schemas.microsoft.com/office/powerpoint/2010/main" val="109003590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 Mountain Top">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4F65A5F-1B78-0AC2-056C-1D58AA5C8779}"/>
              </a:ext>
            </a:extLst>
          </p:cNvPr>
          <p:cNvPicPr>
            <a:picLocks noChangeAspect="1"/>
          </p:cNvPicPr>
          <p:nvPr userDrawn="1"/>
        </p:nvPicPr>
        <p:blipFill>
          <a:blip r:embed="rId2"/>
          <a:srcRect l="48158" r="31000"/>
          <a:stretch/>
        </p:blipFill>
        <p:spPr>
          <a:xfrm>
            <a:off x="-3" y="1"/>
            <a:ext cx="2283763" cy="6026877"/>
          </a:xfrm>
          <a:prstGeom prst="rect">
            <a:avLst/>
          </a:prstGeom>
        </p:spPr>
      </p:pic>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33035412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 Urban Lights">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6607BA9-8457-43FA-2850-854261F428A6}"/>
              </a:ext>
            </a:extLst>
          </p:cNvPr>
          <p:cNvPicPr>
            <a:picLocks noChangeAspect="1"/>
          </p:cNvPicPr>
          <p:nvPr userDrawn="1"/>
        </p:nvPicPr>
        <p:blipFill>
          <a:blip r:embed="rId2"/>
          <a:srcRect l="37944" r="46269" b="26019"/>
          <a:stretch/>
        </p:blipFill>
        <p:spPr>
          <a:xfrm>
            <a:off x="-2" y="1"/>
            <a:ext cx="2283762" cy="6026877"/>
          </a:xfrm>
          <a:prstGeom prst="rect">
            <a:avLst/>
          </a:prstGeom>
        </p:spPr>
      </p:pic>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257665811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 Wav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C8D30-942E-22F9-629D-7E433BDE72D8}"/>
              </a:ext>
            </a:extLst>
          </p:cNvPr>
          <p:cNvSpPr>
            <a:spLocks noGrp="1"/>
          </p:cNvSpPr>
          <p:nvPr>
            <p:ph type="title"/>
          </p:nvPr>
        </p:nvSpPr>
        <p:spPr>
          <a:xfrm>
            <a:off x="2752165" y="831122"/>
            <a:ext cx="8601635"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484F20A-EAD6-B704-DAC2-18B877FDB0F4}"/>
              </a:ext>
            </a:extLst>
          </p:cNvPr>
          <p:cNvSpPr>
            <a:spLocks noGrp="1"/>
          </p:cNvSpPr>
          <p:nvPr>
            <p:ph idx="1"/>
          </p:nvPr>
        </p:nvSpPr>
        <p:spPr>
          <a:xfrm>
            <a:off x="2752165" y="2291508"/>
            <a:ext cx="8601635" cy="3113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FB4C99-84D9-E49B-D535-6B0B286C4FCA}"/>
              </a:ext>
            </a:extLst>
          </p:cNvPr>
          <p:cNvSpPr>
            <a:spLocks noGrp="1"/>
          </p:cNvSpPr>
          <p:nvPr>
            <p:ph type="dt" sz="half" idx="10"/>
          </p:nvPr>
        </p:nvSpPr>
        <p:spPr>
          <a:xfrm>
            <a:off x="2752165" y="5540057"/>
            <a:ext cx="1407459" cy="365125"/>
          </a:xfrm>
        </p:spPr>
        <p:txBody>
          <a:bodyPr/>
          <a:lstStyle/>
          <a:p>
            <a:fld id="{FE358F4E-B1F9-894D-98C9-25CBFB9F11E6}" type="datetimeFigureOut">
              <a:rPr lang="en-US" smtClean="0"/>
              <a:t>8/28/2026</a:t>
            </a:fld>
            <a:endParaRPr lang="en-US"/>
          </a:p>
        </p:txBody>
      </p:sp>
      <p:sp>
        <p:nvSpPr>
          <p:cNvPr id="5" name="Footer Placeholder 4">
            <a:extLst>
              <a:ext uri="{FF2B5EF4-FFF2-40B4-BE49-F238E27FC236}">
                <a16:creationId xmlns:a16="http://schemas.microsoft.com/office/drawing/2014/main" id="{481737F8-0A63-AE7F-FAD4-7380E7A373C2}"/>
              </a:ext>
            </a:extLst>
          </p:cNvPr>
          <p:cNvSpPr>
            <a:spLocks noGrp="1"/>
          </p:cNvSpPr>
          <p:nvPr>
            <p:ph type="ftr" sz="quarter" idx="11"/>
          </p:nvPr>
        </p:nvSpPr>
        <p:spPr>
          <a:xfrm>
            <a:off x="4628029" y="5540057"/>
            <a:ext cx="4114800" cy="365125"/>
          </a:xfrm>
        </p:spPr>
        <p:txBody>
          <a:bodyPr/>
          <a:lstStyle/>
          <a:p>
            <a:endParaRPr lang="en-US"/>
          </a:p>
        </p:txBody>
      </p:sp>
      <p:sp>
        <p:nvSpPr>
          <p:cNvPr id="6" name="Slide Number Placeholder 5">
            <a:extLst>
              <a:ext uri="{FF2B5EF4-FFF2-40B4-BE49-F238E27FC236}">
                <a16:creationId xmlns:a16="http://schemas.microsoft.com/office/drawing/2014/main" id="{E17F89CE-DAE0-DE34-9454-70517CBDAA3F}"/>
              </a:ext>
            </a:extLst>
          </p:cNvPr>
          <p:cNvSpPr>
            <a:spLocks noGrp="1"/>
          </p:cNvSpPr>
          <p:nvPr>
            <p:ph type="sldNum" sz="quarter" idx="12"/>
          </p:nvPr>
        </p:nvSpPr>
        <p:spPr>
          <a:xfrm>
            <a:off x="9211234" y="5540057"/>
            <a:ext cx="2142565" cy="365125"/>
          </a:xfrm>
        </p:spPr>
        <p:txBody>
          <a:bodyPr/>
          <a:lstStyle/>
          <a:p>
            <a:fld id="{F264760C-D8CB-9941-A0F0-AAF96AA2AD2C}" type="slidenum">
              <a:rPr lang="en-US" smtClean="0"/>
              <a:t>‹#›</a:t>
            </a:fld>
            <a:endParaRPr lang="en-US"/>
          </a:p>
        </p:txBody>
      </p:sp>
      <p:pic>
        <p:nvPicPr>
          <p:cNvPr id="7" name="Picture 6">
            <a:extLst>
              <a:ext uri="{FF2B5EF4-FFF2-40B4-BE49-F238E27FC236}">
                <a16:creationId xmlns:a16="http://schemas.microsoft.com/office/drawing/2014/main" id="{020EDB96-99B9-8BAA-DF06-A9618048F8F3}"/>
              </a:ext>
            </a:extLst>
          </p:cNvPr>
          <p:cNvPicPr>
            <a:picLocks noChangeAspect="1"/>
          </p:cNvPicPr>
          <p:nvPr userDrawn="1"/>
        </p:nvPicPr>
        <p:blipFill>
          <a:blip r:embed="rId2"/>
          <a:srcRect l="37369" r="37369"/>
          <a:stretch/>
        </p:blipFill>
        <p:spPr>
          <a:xfrm flipH="1">
            <a:off x="-2" y="1"/>
            <a:ext cx="2283762" cy="6026877"/>
          </a:xfrm>
          <a:prstGeom prst="rect">
            <a:avLst/>
          </a:prstGeom>
        </p:spPr>
      </p:pic>
      <p:pic>
        <p:nvPicPr>
          <p:cNvPr id="8" name="Picture 7" descr="A blue and black logo&#10;&#10;Description automatically generated">
            <a:extLst>
              <a:ext uri="{FF2B5EF4-FFF2-40B4-BE49-F238E27FC236}">
                <a16:creationId xmlns:a16="http://schemas.microsoft.com/office/drawing/2014/main" id="{47F54B61-E8E2-552A-5CC9-3FB15EB72506}"/>
              </a:ext>
            </a:extLst>
          </p:cNvPr>
          <p:cNvPicPr>
            <a:picLocks/>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315071183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resenter Introduction or Contact Info Slide">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ECFB8CB-E479-274D-D623-85ECA86CDB57}"/>
              </a:ext>
            </a:extLst>
          </p:cNvPr>
          <p:cNvGrpSpPr/>
          <p:nvPr userDrawn="1"/>
        </p:nvGrpSpPr>
        <p:grpSpPr>
          <a:xfrm>
            <a:off x="-1" y="-123695"/>
            <a:ext cx="12192001" cy="6147978"/>
            <a:chOff x="-1" y="-123695"/>
            <a:chExt cx="12192001" cy="6147978"/>
          </a:xfrm>
        </p:grpSpPr>
        <p:grpSp>
          <p:nvGrpSpPr>
            <p:cNvPr id="5" name="Group 4">
              <a:extLst>
                <a:ext uri="{FF2B5EF4-FFF2-40B4-BE49-F238E27FC236}">
                  <a16:creationId xmlns:a16="http://schemas.microsoft.com/office/drawing/2014/main" id="{D3E06418-0058-6CB9-B544-EAB535168AB2}"/>
                </a:ext>
              </a:extLst>
            </p:cNvPr>
            <p:cNvGrpSpPr/>
            <p:nvPr userDrawn="1"/>
          </p:nvGrpSpPr>
          <p:grpSpPr>
            <a:xfrm>
              <a:off x="-1" y="0"/>
              <a:ext cx="12192001" cy="6024283"/>
              <a:chOff x="-1" y="0"/>
              <a:chExt cx="12192001" cy="6024283"/>
            </a:xfrm>
          </p:grpSpPr>
          <p:pic>
            <p:nvPicPr>
              <p:cNvPr id="9" name="Picture 8">
                <a:extLst>
                  <a:ext uri="{FF2B5EF4-FFF2-40B4-BE49-F238E27FC236}">
                    <a16:creationId xmlns:a16="http://schemas.microsoft.com/office/drawing/2014/main" id="{CFD98AB8-332C-A846-4CD8-9A95A83E71B3}"/>
                  </a:ext>
                </a:extLst>
              </p:cNvPr>
              <p:cNvPicPr/>
              <p:nvPr userDrawn="1"/>
            </p:nvPicPr>
            <p:blipFill>
              <a:blip r:embed="rId2"/>
              <a:srcRect t="2886" b="2886"/>
              <a:stretch/>
            </p:blipFill>
            <p:spPr>
              <a:xfrm flipH="1">
                <a:off x="-1" y="1"/>
                <a:ext cx="12192001" cy="6024282"/>
              </a:xfrm>
              <a:prstGeom prst="rect">
                <a:avLst/>
              </a:prstGeom>
            </p:spPr>
          </p:pic>
          <p:sp>
            <p:nvSpPr>
              <p:cNvPr id="10" name="Rectangle 9">
                <a:extLst>
                  <a:ext uri="{FF2B5EF4-FFF2-40B4-BE49-F238E27FC236}">
                    <a16:creationId xmlns:a16="http://schemas.microsoft.com/office/drawing/2014/main" id="{D8DA008D-4329-A1EB-E2B1-150D6A824AE0}"/>
                  </a:ext>
                </a:extLst>
              </p:cNvPr>
              <p:cNvSpPr/>
              <p:nvPr userDrawn="1"/>
            </p:nvSpPr>
            <p:spPr>
              <a:xfrm>
                <a:off x="-1" y="0"/>
                <a:ext cx="10999697" cy="6024282"/>
              </a:xfrm>
              <a:prstGeom prst="rect">
                <a:avLst/>
              </a:prstGeom>
              <a:gradFill>
                <a:gsLst>
                  <a:gs pos="100000">
                    <a:schemeClr val="bg1">
                      <a:alpha val="0"/>
                    </a:schemeClr>
                  </a:gs>
                  <a:gs pos="28000">
                    <a:schemeClr val="tx1">
                      <a:alpha val="71138"/>
                      <a:lumMod val="0"/>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descr="A blue and black logo&#10;&#10;Description automatically generated">
              <a:extLst>
                <a:ext uri="{FF2B5EF4-FFF2-40B4-BE49-F238E27FC236}">
                  <a16:creationId xmlns:a16="http://schemas.microsoft.com/office/drawing/2014/main" id="{F04F3047-1BEC-2971-FF60-0A235089DA9E}"/>
                </a:ext>
              </a:extLst>
            </p:cNvPr>
            <p:cNvPicPr/>
            <p:nvPr userDrawn="1"/>
          </p:nvPicPr>
          <p:blipFill>
            <a:blip r:embed="rId3"/>
            <a:stretch>
              <a:fillRect/>
            </a:stretch>
          </p:blipFill>
          <p:spPr>
            <a:xfrm>
              <a:off x="201809" y="-123695"/>
              <a:ext cx="1016000" cy="1143000"/>
            </a:xfrm>
            <a:prstGeom prst="rect">
              <a:avLst/>
            </a:prstGeom>
          </p:spPr>
        </p:pic>
      </p:grpSp>
      <p:sp>
        <p:nvSpPr>
          <p:cNvPr id="2" name="Title 1">
            <a:extLst>
              <a:ext uri="{FF2B5EF4-FFF2-40B4-BE49-F238E27FC236}">
                <a16:creationId xmlns:a16="http://schemas.microsoft.com/office/drawing/2014/main" id="{2A923F8D-2E70-8942-6F49-512A6DAD6F18}"/>
              </a:ext>
            </a:extLst>
          </p:cNvPr>
          <p:cNvSpPr>
            <a:spLocks noGrp="1"/>
          </p:cNvSpPr>
          <p:nvPr userDrawn="1">
            <p:ph type="title" hasCustomPrompt="1"/>
          </p:nvPr>
        </p:nvSpPr>
        <p:spPr>
          <a:xfrm>
            <a:off x="3473580" y="1991166"/>
            <a:ext cx="6770167" cy="945824"/>
          </a:xfrm>
        </p:spPr>
        <p:txBody>
          <a:bodyPr anchor="b"/>
          <a:lstStyle>
            <a:lvl1pPr>
              <a:defRPr sz="3200">
                <a:solidFill>
                  <a:schemeClr val="bg1"/>
                </a:solidFill>
              </a:defRPr>
            </a:lvl1pPr>
          </a:lstStyle>
          <a:p>
            <a:r>
              <a:rPr lang="en-US"/>
              <a:t>Insert First Name</a:t>
            </a:r>
            <a:br>
              <a:rPr lang="en-US"/>
            </a:br>
            <a:r>
              <a:rPr lang="en-US"/>
              <a:t>Insert Last Name</a:t>
            </a:r>
          </a:p>
        </p:txBody>
      </p:sp>
      <p:sp>
        <p:nvSpPr>
          <p:cNvPr id="3" name="Picture Placeholder 2">
            <a:extLst>
              <a:ext uri="{FF2B5EF4-FFF2-40B4-BE49-F238E27FC236}">
                <a16:creationId xmlns:a16="http://schemas.microsoft.com/office/drawing/2014/main" id="{626F7976-F0AA-CD8B-F7B5-C73557710BF1}"/>
              </a:ext>
            </a:extLst>
          </p:cNvPr>
          <p:cNvSpPr>
            <a:spLocks noGrp="1"/>
          </p:cNvSpPr>
          <p:nvPr userDrawn="1">
            <p:ph type="pic" idx="1" hasCustomPrompt="1"/>
          </p:nvPr>
        </p:nvSpPr>
        <p:spPr>
          <a:xfrm>
            <a:off x="838200" y="2464078"/>
            <a:ext cx="1625385" cy="1499115"/>
          </a:xfrm>
          <a:ln w="31750">
            <a:solidFill>
              <a:schemeClr val="bg1"/>
            </a:solidFill>
          </a:ln>
        </p:spPr>
        <p:txBody>
          <a:bodyPr>
            <a:normAutofit/>
          </a:bodyPr>
          <a:lstStyle>
            <a:lvl1pPr marL="0" indent="0">
              <a:buNone/>
              <a:defRPr sz="18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Insert Headshot</a:t>
            </a:r>
          </a:p>
        </p:txBody>
      </p:sp>
      <p:sp>
        <p:nvSpPr>
          <p:cNvPr id="4" name="Text Placeholder 3">
            <a:extLst>
              <a:ext uri="{FF2B5EF4-FFF2-40B4-BE49-F238E27FC236}">
                <a16:creationId xmlns:a16="http://schemas.microsoft.com/office/drawing/2014/main" id="{0716EE0B-C669-C72D-0040-BD7200013BD3}"/>
              </a:ext>
            </a:extLst>
          </p:cNvPr>
          <p:cNvSpPr>
            <a:spLocks noGrp="1"/>
          </p:cNvSpPr>
          <p:nvPr userDrawn="1">
            <p:ph type="body" sz="half" idx="2" hasCustomPrompt="1"/>
          </p:nvPr>
        </p:nvSpPr>
        <p:spPr>
          <a:xfrm>
            <a:off x="3469514" y="3332889"/>
            <a:ext cx="3932237" cy="945824"/>
          </a:xfrm>
        </p:spPr>
        <p:txBody>
          <a:bodyPr/>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Insert Your Title </a:t>
            </a:r>
          </a:p>
          <a:p>
            <a:pPr lvl="0"/>
            <a:r>
              <a:rPr lang="en-US"/>
              <a:t>Insert Email Address</a:t>
            </a:r>
          </a:p>
          <a:p>
            <a:pPr lvl="0"/>
            <a:r>
              <a:rPr lang="en-US"/>
              <a:t>Insert website or phone number</a:t>
            </a:r>
          </a:p>
        </p:txBody>
      </p:sp>
      <p:cxnSp>
        <p:nvCxnSpPr>
          <p:cNvPr id="12" name="Straight Connector 11">
            <a:extLst>
              <a:ext uri="{FF2B5EF4-FFF2-40B4-BE49-F238E27FC236}">
                <a16:creationId xmlns:a16="http://schemas.microsoft.com/office/drawing/2014/main" id="{C11058E0-1F27-119A-E09A-816C8C581F66}"/>
              </a:ext>
            </a:extLst>
          </p:cNvPr>
          <p:cNvCxnSpPr>
            <a:cxnSpLocks/>
          </p:cNvCxnSpPr>
          <p:nvPr userDrawn="1"/>
        </p:nvCxnSpPr>
        <p:spPr>
          <a:xfrm>
            <a:off x="2998264" y="1788713"/>
            <a:ext cx="0" cy="2746417"/>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719144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Why Planet Slide">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39963B8-9071-5343-CDAC-7505D5474663}"/>
              </a:ext>
            </a:extLst>
          </p:cNvPr>
          <p:cNvGrpSpPr/>
          <p:nvPr userDrawn="1"/>
        </p:nvGrpSpPr>
        <p:grpSpPr>
          <a:xfrm>
            <a:off x="-3" y="-1"/>
            <a:ext cx="12192003" cy="6010836"/>
            <a:chOff x="-3" y="-1"/>
            <a:chExt cx="12192003" cy="6010836"/>
          </a:xfrm>
        </p:grpSpPr>
        <p:pic>
          <p:nvPicPr>
            <p:cNvPr id="30" name="Picture 29">
              <a:extLst>
                <a:ext uri="{FF2B5EF4-FFF2-40B4-BE49-F238E27FC236}">
                  <a16:creationId xmlns:a16="http://schemas.microsoft.com/office/drawing/2014/main" id="{D7872239-496F-F9F9-A9FD-675606609272}"/>
                </a:ext>
              </a:extLst>
            </p:cNvPr>
            <p:cNvPicPr>
              <a:picLocks noChangeAspect="1"/>
            </p:cNvPicPr>
            <p:nvPr userDrawn="1"/>
          </p:nvPicPr>
          <p:blipFill>
            <a:blip r:embed="rId2"/>
            <a:srcRect t="7283" r="19485" b="33174"/>
            <a:stretch/>
          </p:blipFill>
          <p:spPr>
            <a:xfrm>
              <a:off x="-3" y="1"/>
              <a:ext cx="12192003" cy="6010834"/>
            </a:xfrm>
            <a:prstGeom prst="rect">
              <a:avLst/>
            </a:prstGeom>
          </p:spPr>
        </p:pic>
        <p:sp>
          <p:nvSpPr>
            <p:cNvPr id="31" name="Rectangle 30">
              <a:extLst>
                <a:ext uri="{FF2B5EF4-FFF2-40B4-BE49-F238E27FC236}">
                  <a16:creationId xmlns:a16="http://schemas.microsoft.com/office/drawing/2014/main" id="{4069F8DE-2563-9283-7024-57584C187417}"/>
                </a:ext>
              </a:extLst>
            </p:cNvPr>
            <p:cNvSpPr>
              <a:spLocks/>
            </p:cNvSpPr>
            <p:nvPr userDrawn="1"/>
          </p:nvSpPr>
          <p:spPr>
            <a:xfrm>
              <a:off x="-3" y="-1"/>
              <a:ext cx="11849240" cy="6010833"/>
            </a:xfrm>
            <a:prstGeom prst="rect">
              <a:avLst/>
            </a:prstGeom>
            <a:gradFill>
              <a:gsLst>
                <a:gs pos="100000">
                  <a:schemeClr val="bg1">
                    <a:alpha val="0"/>
                  </a:schemeClr>
                </a:gs>
                <a:gs pos="28000">
                  <a:schemeClr val="tx1">
                    <a:lumMod val="0"/>
                    <a:alpha val="72358"/>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8" name="Group 57">
            <a:extLst>
              <a:ext uri="{FF2B5EF4-FFF2-40B4-BE49-F238E27FC236}">
                <a16:creationId xmlns:a16="http://schemas.microsoft.com/office/drawing/2014/main" id="{A5308A93-DC69-334C-62BB-05567409F938}"/>
              </a:ext>
            </a:extLst>
          </p:cNvPr>
          <p:cNvGrpSpPr/>
          <p:nvPr userDrawn="1"/>
        </p:nvGrpSpPr>
        <p:grpSpPr>
          <a:xfrm>
            <a:off x="709809" y="1773729"/>
            <a:ext cx="7404044" cy="3514543"/>
            <a:chOff x="709809" y="1773729"/>
            <a:chExt cx="7404044" cy="3514543"/>
          </a:xfrm>
        </p:grpSpPr>
        <p:sp>
          <p:nvSpPr>
            <p:cNvPr id="32" name="Title 1">
              <a:extLst>
                <a:ext uri="{FF2B5EF4-FFF2-40B4-BE49-F238E27FC236}">
                  <a16:creationId xmlns:a16="http://schemas.microsoft.com/office/drawing/2014/main" id="{67905274-0EBD-4A98-1E5A-D246DED93740}"/>
                </a:ext>
              </a:extLst>
            </p:cNvPr>
            <p:cNvSpPr txBox="1">
              <a:spLocks/>
            </p:cNvSpPr>
            <p:nvPr userDrawn="1"/>
          </p:nvSpPr>
          <p:spPr>
            <a:xfrm>
              <a:off x="950065" y="1773729"/>
              <a:ext cx="6485262" cy="1360886"/>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a:solidFill>
                    <a:schemeClr val="bg1"/>
                  </a:solidFill>
                  <a:latin typeface="Inter" panose="02000503000000020004" pitchFamily="2" charset="0"/>
                  <a:ea typeface="Inter" panose="02000503000000020004" pitchFamily="2" charset="0"/>
                </a:rPr>
                <a:t>Why Planet</a:t>
              </a:r>
            </a:p>
          </p:txBody>
        </p:sp>
        <p:cxnSp>
          <p:nvCxnSpPr>
            <p:cNvPr id="33" name="Straight Connector 32">
              <a:extLst>
                <a:ext uri="{FF2B5EF4-FFF2-40B4-BE49-F238E27FC236}">
                  <a16:creationId xmlns:a16="http://schemas.microsoft.com/office/drawing/2014/main" id="{641D8B05-2F9E-14CB-89FE-487E9AC1D651}"/>
                </a:ext>
              </a:extLst>
            </p:cNvPr>
            <p:cNvCxnSpPr>
              <a:cxnSpLocks/>
            </p:cNvCxnSpPr>
            <p:nvPr userDrawn="1"/>
          </p:nvCxnSpPr>
          <p:spPr>
            <a:xfrm>
              <a:off x="709809" y="2049312"/>
              <a:ext cx="0" cy="2938018"/>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34" name="Title 1">
              <a:extLst>
                <a:ext uri="{FF2B5EF4-FFF2-40B4-BE49-F238E27FC236}">
                  <a16:creationId xmlns:a16="http://schemas.microsoft.com/office/drawing/2014/main" id="{2DA42885-7881-C3CC-7DF3-8C1E81A58C67}"/>
                </a:ext>
              </a:extLst>
            </p:cNvPr>
            <p:cNvSpPr txBox="1">
              <a:spLocks/>
            </p:cNvSpPr>
            <p:nvPr userDrawn="1"/>
          </p:nvSpPr>
          <p:spPr>
            <a:xfrm>
              <a:off x="950067" y="2695690"/>
              <a:ext cx="7163786" cy="2592582"/>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a:r>
                <a:rPr lang="en-US" sz="2400">
                  <a:solidFill>
                    <a:schemeClr val="bg1"/>
                  </a:solidFill>
                </a:rPr>
                <a:t>Planet Technologies is the leading provider of Microsoft professional services to the public sector. With 12 Microsoft specializations and 27 Microsoft Partner of the Year awards, we are experts across the Microsoft stack.</a:t>
              </a:r>
              <a:endParaRPr lang="en-US" sz="2000">
                <a:solidFill>
                  <a:schemeClr val="bg1"/>
                </a:solidFill>
              </a:endParaRPr>
            </a:p>
          </p:txBody>
        </p:sp>
      </p:grpSp>
      <p:grpSp>
        <p:nvGrpSpPr>
          <p:cNvPr id="57" name="Group 56">
            <a:extLst>
              <a:ext uri="{FF2B5EF4-FFF2-40B4-BE49-F238E27FC236}">
                <a16:creationId xmlns:a16="http://schemas.microsoft.com/office/drawing/2014/main" id="{BA03461F-4A5D-2242-B241-7A1498262278}"/>
              </a:ext>
            </a:extLst>
          </p:cNvPr>
          <p:cNvGrpSpPr/>
          <p:nvPr userDrawn="1"/>
        </p:nvGrpSpPr>
        <p:grpSpPr>
          <a:xfrm>
            <a:off x="9693006" y="447805"/>
            <a:ext cx="2164355" cy="5056639"/>
            <a:chOff x="9693006" y="447805"/>
            <a:chExt cx="2164355" cy="5056639"/>
          </a:xfrm>
        </p:grpSpPr>
        <p:grpSp>
          <p:nvGrpSpPr>
            <p:cNvPr id="35" name="Group 34">
              <a:extLst>
                <a:ext uri="{FF2B5EF4-FFF2-40B4-BE49-F238E27FC236}">
                  <a16:creationId xmlns:a16="http://schemas.microsoft.com/office/drawing/2014/main" id="{F8869170-F791-730B-C8C1-2B3F41AA1B67}"/>
                </a:ext>
              </a:extLst>
            </p:cNvPr>
            <p:cNvGrpSpPr/>
            <p:nvPr userDrawn="1"/>
          </p:nvGrpSpPr>
          <p:grpSpPr>
            <a:xfrm>
              <a:off x="9693008" y="447805"/>
              <a:ext cx="2156231" cy="1195618"/>
              <a:chOff x="579272" y="3490195"/>
              <a:chExt cx="2623680" cy="1454816"/>
            </a:xfrm>
          </p:grpSpPr>
          <p:sp>
            <p:nvSpPr>
              <p:cNvPr id="36" name="Oval 35">
                <a:extLst>
                  <a:ext uri="{FF2B5EF4-FFF2-40B4-BE49-F238E27FC236}">
                    <a16:creationId xmlns:a16="http://schemas.microsoft.com/office/drawing/2014/main" id="{E5909FEA-2A1C-7A59-2892-DC3FD6AC036A}"/>
                  </a:ext>
                </a:extLst>
              </p:cNvPr>
              <p:cNvSpPr/>
              <p:nvPr/>
            </p:nvSpPr>
            <p:spPr>
              <a:xfrm>
                <a:off x="1403797" y="3490195"/>
                <a:ext cx="974631" cy="9746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sp>
            <p:nvSpPr>
              <p:cNvPr id="37" name="Rectangle: Rounded Corners 46">
                <a:extLst>
                  <a:ext uri="{FF2B5EF4-FFF2-40B4-BE49-F238E27FC236}">
                    <a16:creationId xmlns:a16="http://schemas.microsoft.com/office/drawing/2014/main" id="{957E403C-3DB2-3408-4A3C-90E6816D9287}"/>
                  </a:ext>
                </a:extLst>
              </p:cNvPr>
              <p:cNvSpPr/>
              <p:nvPr/>
            </p:nvSpPr>
            <p:spPr>
              <a:xfrm>
                <a:off x="579272" y="4262728"/>
                <a:ext cx="2623680" cy="682283"/>
              </a:xfrm>
              <a:prstGeom prst="roundRect">
                <a:avLst>
                  <a:gd name="adj" fmla="val 38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0" rIns="182880" bIns="18288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rPr>
                  <a:t> 250+ Cloud Customer Deployments</a:t>
                </a:r>
              </a:p>
            </p:txBody>
          </p:sp>
          <p:sp>
            <p:nvSpPr>
              <p:cNvPr id="38" name="Oval 37">
                <a:extLst>
                  <a:ext uri="{FF2B5EF4-FFF2-40B4-BE49-F238E27FC236}">
                    <a16:creationId xmlns:a16="http://schemas.microsoft.com/office/drawing/2014/main" id="{E1D71CA0-6685-5086-47A8-37D338098288}"/>
                  </a:ext>
                </a:extLst>
              </p:cNvPr>
              <p:cNvSpPr/>
              <p:nvPr/>
            </p:nvSpPr>
            <p:spPr>
              <a:xfrm flipH="1">
                <a:off x="1482556" y="3568954"/>
                <a:ext cx="817112" cy="817112"/>
              </a:xfrm>
              <a:prstGeom prst="ellipse">
                <a:avLst/>
              </a:prstGeom>
              <a:solidFill>
                <a:srgbClr val="168AD1"/>
              </a:solidFill>
              <a:ln w="177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pic>
            <p:nvPicPr>
              <p:cNvPr id="39" name="Picture 17" descr="Cloud with solid fill">
                <a:extLst>
                  <a:ext uri="{FF2B5EF4-FFF2-40B4-BE49-F238E27FC236}">
                    <a16:creationId xmlns:a16="http://schemas.microsoft.com/office/drawing/2014/main" id="{DDEAA369-335F-6920-9984-CE5D0CBD1153}"/>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1584472" y="3649448"/>
                <a:ext cx="613278" cy="613278"/>
              </a:xfrm>
              <a:prstGeom prst="rect">
                <a:avLst/>
              </a:prstGeom>
            </p:spPr>
          </p:pic>
        </p:grpSp>
        <p:grpSp>
          <p:nvGrpSpPr>
            <p:cNvPr id="40" name="Group 39">
              <a:extLst>
                <a:ext uri="{FF2B5EF4-FFF2-40B4-BE49-F238E27FC236}">
                  <a16:creationId xmlns:a16="http://schemas.microsoft.com/office/drawing/2014/main" id="{E197EBEC-B4A0-2666-E299-AA2CCD63F3DE}"/>
                </a:ext>
              </a:extLst>
            </p:cNvPr>
            <p:cNvGrpSpPr/>
            <p:nvPr userDrawn="1"/>
          </p:nvGrpSpPr>
          <p:grpSpPr>
            <a:xfrm>
              <a:off x="9693008" y="1735391"/>
              <a:ext cx="2156231" cy="1192193"/>
              <a:chOff x="579272" y="3490195"/>
              <a:chExt cx="2623680" cy="1450648"/>
            </a:xfrm>
          </p:grpSpPr>
          <p:sp>
            <p:nvSpPr>
              <p:cNvPr id="41" name="Oval 40">
                <a:extLst>
                  <a:ext uri="{FF2B5EF4-FFF2-40B4-BE49-F238E27FC236}">
                    <a16:creationId xmlns:a16="http://schemas.microsoft.com/office/drawing/2014/main" id="{6B667830-59B4-684A-A2B6-CA292A4B192A}"/>
                  </a:ext>
                </a:extLst>
              </p:cNvPr>
              <p:cNvSpPr/>
              <p:nvPr/>
            </p:nvSpPr>
            <p:spPr>
              <a:xfrm>
                <a:off x="1403797" y="3490195"/>
                <a:ext cx="974631" cy="974631"/>
              </a:xfrm>
              <a:prstGeom prst="ellipse">
                <a:avLst/>
              </a:prstGeom>
              <a:solidFill>
                <a:srgbClr val="205F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sp>
            <p:nvSpPr>
              <p:cNvPr id="42" name="Rectangle: Rounded Corners 56">
                <a:extLst>
                  <a:ext uri="{FF2B5EF4-FFF2-40B4-BE49-F238E27FC236}">
                    <a16:creationId xmlns:a16="http://schemas.microsoft.com/office/drawing/2014/main" id="{1A09F0D6-F75A-8D5E-DD8D-B18FC8E1F198}"/>
                  </a:ext>
                </a:extLst>
              </p:cNvPr>
              <p:cNvSpPr/>
              <p:nvPr/>
            </p:nvSpPr>
            <p:spPr>
              <a:xfrm>
                <a:off x="579272" y="4262728"/>
                <a:ext cx="2623680" cy="678115"/>
              </a:xfrm>
              <a:prstGeom prst="roundRect">
                <a:avLst>
                  <a:gd name="adj" fmla="val 38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0" rIns="182880" bIns="18288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rPr>
                  <a:t> Over 5,000,000 Users Moved to Microsoft 365</a:t>
                </a:r>
              </a:p>
            </p:txBody>
          </p:sp>
          <p:sp>
            <p:nvSpPr>
              <p:cNvPr id="43" name="Oval 42">
                <a:extLst>
                  <a:ext uri="{FF2B5EF4-FFF2-40B4-BE49-F238E27FC236}">
                    <a16:creationId xmlns:a16="http://schemas.microsoft.com/office/drawing/2014/main" id="{71041AC5-C595-32B0-8701-C43160C195A1}"/>
                  </a:ext>
                </a:extLst>
              </p:cNvPr>
              <p:cNvSpPr/>
              <p:nvPr/>
            </p:nvSpPr>
            <p:spPr>
              <a:xfrm flipH="1">
                <a:off x="1482556" y="3568954"/>
                <a:ext cx="817112" cy="817112"/>
              </a:xfrm>
              <a:prstGeom prst="ellipse">
                <a:avLst/>
              </a:prstGeom>
              <a:solidFill>
                <a:srgbClr val="368AD1"/>
              </a:solidFill>
              <a:ln w="177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pic>
            <p:nvPicPr>
              <p:cNvPr id="44" name="Picture 22" descr="Users with solid fill">
                <a:extLst>
                  <a:ext uri="{FF2B5EF4-FFF2-40B4-BE49-F238E27FC236}">
                    <a16:creationId xmlns:a16="http://schemas.microsoft.com/office/drawing/2014/main" id="{60A3A306-CD06-43C0-2AD8-FD72FC6D3074}"/>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1599908" y="3688209"/>
                <a:ext cx="582406" cy="582405"/>
              </a:xfrm>
              <a:prstGeom prst="rect">
                <a:avLst/>
              </a:prstGeom>
            </p:spPr>
          </p:pic>
        </p:grpSp>
        <p:grpSp>
          <p:nvGrpSpPr>
            <p:cNvPr id="45" name="Group 44">
              <a:extLst>
                <a:ext uri="{FF2B5EF4-FFF2-40B4-BE49-F238E27FC236}">
                  <a16:creationId xmlns:a16="http://schemas.microsoft.com/office/drawing/2014/main" id="{C455993F-D39D-BC94-0FC5-804730F8A986}"/>
                </a:ext>
              </a:extLst>
            </p:cNvPr>
            <p:cNvGrpSpPr/>
            <p:nvPr userDrawn="1"/>
          </p:nvGrpSpPr>
          <p:grpSpPr>
            <a:xfrm>
              <a:off x="9693006" y="3024665"/>
              <a:ext cx="2156231" cy="1192193"/>
              <a:chOff x="579272" y="3490195"/>
              <a:chExt cx="2623680" cy="1450649"/>
            </a:xfrm>
          </p:grpSpPr>
          <p:sp>
            <p:nvSpPr>
              <p:cNvPr id="46" name="Oval 45">
                <a:extLst>
                  <a:ext uri="{FF2B5EF4-FFF2-40B4-BE49-F238E27FC236}">
                    <a16:creationId xmlns:a16="http://schemas.microsoft.com/office/drawing/2014/main" id="{62BF6E65-20B7-B261-8E2E-6FF4FD0FD872}"/>
                  </a:ext>
                </a:extLst>
              </p:cNvPr>
              <p:cNvSpPr/>
              <p:nvPr/>
            </p:nvSpPr>
            <p:spPr>
              <a:xfrm>
                <a:off x="1403797" y="3490195"/>
                <a:ext cx="974631" cy="974631"/>
              </a:xfrm>
              <a:prstGeom prst="ellipse">
                <a:avLst/>
              </a:prstGeom>
              <a:solidFill>
                <a:srgbClr val="205F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sp>
            <p:nvSpPr>
              <p:cNvPr id="47" name="Rectangle: Rounded Corners 61">
                <a:extLst>
                  <a:ext uri="{FF2B5EF4-FFF2-40B4-BE49-F238E27FC236}">
                    <a16:creationId xmlns:a16="http://schemas.microsoft.com/office/drawing/2014/main" id="{A72D620A-69E8-5686-A241-562EB12EC972}"/>
                  </a:ext>
                </a:extLst>
              </p:cNvPr>
              <p:cNvSpPr/>
              <p:nvPr/>
            </p:nvSpPr>
            <p:spPr>
              <a:xfrm>
                <a:off x="579272" y="4262728"/>
                <a:ext cx="2623680" cy="678116"/>
              </a:xfrm>
              <a:prstGeom prst="roundRect">
                <a:avLst>
                  <a:gd name="adj" fmla="val 38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0" rIns="182880" bIns="18288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rPr>
                  <a:t> Long-term Strategic Partnerships </a:t>
                </a:r>
              </a:p>
            </p:txBody>
          </p:sp>
          <p:sp>
            <p:nvSpPr>
              <p:cNvPr id="48" name="Oval 47">
                <a:extLst>
                  <a:ext uri="{FF2B5EF4-FFF2-40B4-BE49-F238E27FC236}">
                    <a16:creationId xmlns:a16="http://schemas.microsoft.com/office/drawing/2014/main" id="{DE7703B5-9ABB-D909-8C91-1449859B8F40}"/>
                  </a:ext>
                </a:extLst>
              </p:cNvPr>
              <p:cNvSpPr/>
              <p:nvPr/>
            </p:nvSpPr>
            <p:spPr>
              <a:xfrm flipH="1">
                <a:off x="1482556" y="3568954"/>
                <a:ext cx="817112" cy="817112"/>
              </a:xfrm>
              <a:prstGeom prst="ellipse">
                <a:avLst/>
              </a:prstGeom>
              <a:solidFill>
                <a:srgbClr val="368AD1"/>
              </a:solidFill>
              <a:ln w="177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pic>
            <p:nvPicPr>
              <p:cNvPr id="49" name="Picture 27" descr="Handshake with solid fill">
                <a:extLst>
                  <a:ext uri="{FF2B5EF4-FFF2-40B4-BE49-F238E27FC236}">
                    <a16:creationId xmlns:a16="http://schemas.microsoft.com/office/drawing/2014/main" id="{893EA766-C827-6E42-6009-D259BE2DE602}"/>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1570415" y="3688209"/>
                <a:ext cx="661166" cy="661166"/>
              </a:xfrm>
              <a:prstGeom prst="rect">
                <a:avLst/>
              </a:prstGeom>
            </p:spPr>
          </p:pic>
        </p:grpSp>
        <p:grpSp>
          <p:nvGrpSpPr>
            <p:cNvPr id="50" name="Group 49">
              <a:extLst>
                <a:ext uri="{FF2B5EF4-FFF2-40B4-BE49-F238E27FC236}">
                  <a16:creationId xmlns:a16="http://schemas.microsoft.com/office/drawing/2014/main" id="{DBC81277-2270-C776-E60F-D4A8312E5729}"/>
                </a:ext>
              </a:extLst>
            </p:cNvPr>
            <p:cNvGrpSpPr/>
            <p:nvPr userDrawn="1"/>
          </p:nvGrpSpPr>
          <p:grpSpPr>
            <a:xfrm>
              <a:off x="9701130" y="4312251"/>
              <a:ext cx="2156231" cy="1192193"/>
              <a:chOff x="579272" y="3490195"/>
              <a:chExt cx="2623680" cy="1450648"/>
            </a:xfrm>
          </p:grpSpPr>
          <p:sp>
            <p:nvSpPr>
              <p:cNvPr id="51" name="Oval 50">
                <a:extLst>
                  <a:ext uri="{FF2B5EF4-FFF2-40B4-BE49-F238E27FC236}">
                    <a16:creationId xmlns:a16="http://schemas.microsoft.com/office/drawing/2014/main" id="{83DC58CC-8D73-5CDA-123F-55330E665DC7}"/>
                  </a:ext>
                </a:extLst>
              </p:cNvPr>
              <p:cNvSpPr/>
              <p:nvPr/>
            </p:nvSpPr>
            <p:spPr>
              <a:xfrm>
                <a:off x="1403797" y="3490195"/>
                <a:ext cx="974631" cy="974631"/>
              </a:xfrm>
              <a:prstGeom prst="ellipse">
                <a:avLst/>
              </a:prstGeom>
              <a:solidFill>
                <a:srgbClr val="205F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sp>
            <p:nvSpPr>
              <p:cNvPr id="52" name="Rectangle: Rounded Corners 66">
                <a:extLst>
                  <a:ext uri="{FF2B5EF4-FFF2-40B4-BE49-F238E27FC236}">
                    <a16:creationId xmlns:a16="http://schemas.microsoft.com/office/drawing/2014/main" id="{8217D58E-5B5A-2194-0E24-C9AFB8500EAE}"/>
                  </a:ext>
                </a:extLst>
              </p:cNvPr>
              <p:cNvSpPr/>
              <p:nvPr/>
            </p:nvSpPr>
            <p:spPr>
              <a:xfrm>
                <a:off x="579272" y="4262728"/>
                <a:ext cx="2623680" cy="678115"/>
              </a:xfrm>
              <a:prstGeom prst="roundRect">
                <a:avLst>
                  <a:gd name="adj" fmla="val 38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0" rIns="182880" bIns="18288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rPr>
                  <a:t> Organizational Transformation</a:t>
                </a:r>
              </a:p>
            </p:txBody>
          </p:sp>
          <p:sp>
            <p:nvSpPr>
              <p:cNvPr id="53" name="Oval 52">
                <a:extLst>
                  <a:ext uri="{FF2B5EF4-FFF2-40B4-BE49-F238E27FC236}">
                    <a16:creationId xmlns:a16="http://schemas.microsoft.com/office/drawing/2014/main" id="{D6D97907-E84B-73F9-B42C-C0D7F49D410E}"/>
                  </a:ext>
                </a:extLst>
              </p:cNvPr>
              <p:cNvSpPr/>
              <p:nvPr/>
            </p:nvSpPr>
            <p:spPr>
              <a:xfrm flipH="1">
                <a:off x="1482556" y="3568954"/>
                <a:ext cx="817112" cy="817112"/>
              </a:xfrm>
              <a:prstGeom prst="ellipse">
                <a:avLst/>
              </a:prstGeom>
              <a:solidFill>
                <a:srgbClr val="368AD1"/>
              </a:solidFill>
              <a:ln w="177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pic>
            <p:nvPicPr>
              <p:cNvPr id="54" name="Picture 32" descr="Flowchart with solid fill">
                <a:extLst>
                  <a:ext uri="{FF2B5EF4-FFF2-40B4-BE49-F238E27FC236}">
                    <a16:creationId xmlns:a16="http://schemas.microsoft.com/office/drawing/2014/main" id="{D8005A95-2736-6581-3B0B-40B48149FF90}"/>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1599908" y="3680321"/>
                <a:ext cx="582406" cy="582405"/>
              </a:xfrm>
              <a:prstGeom prst="rect">
                <a:avLst/>
              </a:prstGeom>
            </p:spPr>
          </p:pic>
        </p:grpSp>
      </p:grpSp>
      <p:pic>
        <p:nvPicPr>
          <p:cNvPr id="56" name="Picture 55" descr="A blue and black logo&#10;&#10;Description automatically generated">
            <a:extLst>
              <a:ext uri="{FF2B5EF4-FFF2-40B4-BE49-F238E27FC236}">
                <a16:creationId xmlns:a16="http://schemas.microsoft.com/office/drawing/2014/main" id="{4FD87A00-9152-3474-2828-E6047525662E}"/>
              </a:ext>
            </a:extLst>
          </p:cNvPr>
          <p:cNvPicPr/>
          <p:nvPr userDrawn="1"/>
        </p:nvPicPr>
        <p:blipFill>
          <a:blip r:embed="rId7"/>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138195886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1_Why Planet Slide">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0" name="Picture 29" descr="Girl in classroom with raised hand">
            <a:extLst>
              <a:ext uri="{FF2B5EF4-FFF2-40B4-BE49-F238E27FC236}">
                <a16:creationId xmlns:a16="http://schemas.microsoft.com/office/drawing/2014/main" id="{D7872239-496F-F9F9-A9FD-675606609272}"/>
              </a:ext>
            </a:extLst>
          </p:cNvPr>
          <p:cNvPicPr>
            <a:picLocks noChangeAspect="1"/>
          </p:cNvPicPr>
          <p:nvPr userDrawn="1"/>
        </p:nvPicPr>
        <p:blipFill>
          <a:blip r:embed="rId3"/>
          <a:srcRect t="13015" b="13015"/>
          <a:stretch/>
        </p:blipFill>
        <p:spPr>
          <a:xfrm>
            <a:off x="-3" y="1"/>
            <a:ext cx="12192003" cy="6010834"/>
          </a:xfrm>
          <a:prstGeom prst="rect">
            <a:avLst/>
          </a:prstGeom>
          <a:blipFill>
            <a:blip r:embed="rId2"/>
            <a:tile tx="0" ty="0" sx="100000" sy="100000" flip="none" algn="tl"/>
          </a:blipFill>
        </p:spPr>
      </p:pic>
      <p:sp>
        <p:nvSpPr>
          <p:cNvPr id="5" name="Rectangle 4">
            <a:extLst>
              <a:ext uri="{FF2B5EF4-FFF2-40B4-BE49-F238E27FC236}">
                <a16:creationId xmlns:a16="http://schemas.microsoft.com/office/drawing/2014/main" id="{C2A01D4D-1F98-1099-61FF-05198958E726}"/>
              </a:ext>
            </a:extLst>
          </p:cNvPr>
          <p:cNvSpPr/>
          <p:nvPr userDrawn="1"/>
        </p:nvSpPr>
        <p:spPr>
          <a:xfrm>
            <a:off x="0" y="0"/>
            <a:ext cx="12192000" cy="6010834"/>
          </a:xfrm>
          <a:prstGeom prst="rect">
            <a:avLst/>
          </a:prstGeom>
          <a:solidFill>
            <a:schemeClr val="accent5">
              <a:alpha val="66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Group 57">
            <a:extLst>
              <a:ext uri="{FF2B5EF4-FFF2-40B4-BE49-F238E27FC236}">
                <a16:creationId xmlns:a16="http://schemas.microsoft.com/office/drawing/2014/main" id="{A5308A93-DC69-334C-62BB-05567409F938}"/>
              </a:ext>
            </a:extLst>
          </p:cNvPr>
          <p:cNvGrpSpPr/>
          <p:nvPr userDrawn="1"/>
        </p:nvGrpSpPr>
        <p:grpSpPr>
          <a:xfrm>
            <a:off x="709809" y="847165"/>
            <a:ext cx="7404044" cy="4441107"/>
            <a:chOff x="709809" y="847165"/>
            <a:chExt cx="7404044" cy="4441107"/>
          </a:xfrm>
        </p:grpSpPr>
        <p:sp>
          <p:nvSpPr>
            <p:cNvPr id="32" name="Title 1">
              <a:extLst>
                <a:ext uri="{FF2B5EF4-FFF2-40B4-BE49-F238E27FC236}">
                  <a16:creationId xmlns:a16="http://schemas.microsoft.com/office/drawing/2014/main" id="{67905274-0EBD-4A98-1E5A-D246DED93740}"/>
                </a:ext>
              </a:extLst>
            </p:cNvPr>
            <p:cNvSpPr txBox="1">
              <a:spLocks/>
            </p:cNvSpPr>
            <p:nvPr userDrawn="1"/>
          </p:nvSpPr>
          <p:spPr>
            <a:xfrm>
              <a:off x="950067" y="847165"/>
              <a:ext cx="6436324" cy="943206"/>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a:solidFill>
                    <a:schemeClr val="bg1"/>
                  </a:solidFill>
                  <a:latin typeface="Inter" panose="02000503000000020004" pitchFamily="2" charset="0"/>
                  <a:ea typeface="Inter" panose="02000503000000020004" pitchFamily="2" charset="0"/>
                </a:rPr>
                <a:t>Why Planet</a:t>
              </a:r>
            </a:p>
          </p:txBody>
        </p:sp>
        <p:cxnSp>
          <p:nvCxnSpPr>
            <p:cNvPr id="33" name="Straight Connector 32">
              <a:extLst>
                <a:ext uri="{FF2B5EF4-FFF2-40B4-BE49-F238E27FC236}">
                  <a16:creationId xmlns:a16="http://schemas.microsoft.com/office/drawing/2014/main" id="{641D8B05-2F9E-14CB-89FE-487E9AC1D651}"/>
                </a:ext>
              </a:extLst>
            </p:cNvPr>
            <p:cNvCxnSpPr>
              <a:cxnSpLocks/>
            </p:cNvCxnSpPr>
            <p:nvPr userDrawn="1"/>
          </p:nvCxnSpPr>
          <p:spPr>
            <a:xfrm>
              <a:off x="709809" y="1967120"/>
              <a:ext cx="0" cy="2938018"/>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34" name="Title 1">
              <a:extLst>
                <a:ext uri="{FF2B5EF4-FFF2-40B4-BE49-F238E27FC236}">
                  <a16:creationId xmlns:a16="http://schemas.microsoft.com/office/drawing/2014/main" id="{2DA42885-7881-C3CC-7DF3-8C1E81A58C67}"/>
                </a:ext>
              </a:extLst>
            </p:cNvPr>
            <p:cNvSpPr txBox="1">
              <a:spLocks/>
            </p:cNvSpPr>
            <p:nvPr userDrawn="1"/>
          </p:nvSpPr>
          <p:spPr>
            <a:xfrm>
              <a:off x="950067" y="2695690"/>
              <a:ext cx="7163786" cy="2592582"/>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a:endParaRPr lang="en-US" sz="2000">
                <a:solidFill>
                  <a:schemeClr val="bg1"/>
                </a:solidFill>
              </a:endParaRPr>
            </a:p>
          </p:txBody>
        </p:sp>
      </p:grpSp>
      <p:grpSp>
        <p:nvGrpSpPr>
          <p:cNvPr id="57" name="Group 56">
            <a:extLst>
              <a:ext uri="{FF2B5EF4-FFF2-40B4-BE49-F238E27FC236}">
                <a16:creationId xmlns:a16="http://schemas.microsoft.com/office/drawing/2014/main" id="{BA03461F-4A5D-2242-B241-7A1498262278}"/>
              </a:ext>
            </a:extLst>
          </p:cNvPr>
          <p:cNvGrpSpPr/>
          <p:nvPr userDrawn="1"/>
        </p:nvGrpSpPr>
        <p:grpSpPr>
          <a:xfrm>
            <a:off x="9693006" y="447805"/>
            <a:ext cx="2164355" cy="5056639"/>
            <a:chOff x="9693006" y="447805"/>
            <a:chExt cx="2164355" cy="5056639"/>
          </a:xfrm>
        </p:grpSpPr>
        <p:grpSp>
          <p:nvGrpSpPr>
            <p:cNvPr id="35" name="Group 34">
              <a:extLst>
                <a:ext uri="{FF2B5EF4-FFF2-40B4-BE49-F238E27FC236}">
                  <a16:creationId xmlns:a16="http://schemas.microsoft.com/office/drawing/2014/main" id="{F8869170-F791-730B-C8C1-2B3F41AA1B67}"/>
                </a:ext>
              </a:extLst>
            </p:cNvPr>
            <p:cNvGrpSpPr/>
            <p:nvPr userDrawn="1"/>
          </p:nvGrpSpPr>
          <p:grpSpPr>
            <a:xfrm>
              <a:off x="9693008" y="447805"/>
              <a:ext cx="2156231" cy="1195618"/>
              <a:chOff x="579272" y="3490195"/>
              <a:chExt cx="2623680" cy="1454816"/>
            </a:xfrm>
          </p:grpSpPr>
          <p:sp>
            <p:nvSpPr>
              <p:cNvPr id="36" name="Oval 35">
                <a:extLst>
                  <a:ext uri="{FF2B5EF4-FFF2-40B4-BE49-F238E27FC236}">
                    <a16:creationId xmlns:a16="http://schemas.microsoft.com/office/drawing/2014/main" id="{E5909FEA-2A1C-7A59-2892-DC3FD6AC036A}"/>
                  </a:ext>
                </a:extLst>
              </p:cNvPr>
              <p:cNvSpPr/>
              <p:nvPr/>
            </p:nvSpPr>
            <p:spPr>
              <a:xfrm>
                <a:off x="1403797" y="3490195"/>
                <a:ext cx="974631" cy="9746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sp>
            <p:nvSpPr>
              <p:cNvPr id="37" name="Rectangle: Rounded Corners 46">
                <a:extLst>
                  <a:ext uri="{FF2B5EF4-FFF2-40B4-BE49-F238E27FC236}">
                    <a16:creationId xmlns:a16="http://schemas.microsoft.com/office/drawing/2014/main" id="{957E403C-3DB2-3408-4A3C-90E6816D9287}"/>
                  </a:ext>
                </a:extLst>
              </p:cNvPr>
              <p:cNvSpPr/>
              <p:nvPr/>
            </p:nvSpPr>
            <p:spPr>
              <a:xfrm>
                <a:off x="579272" y="4262728"/>
                <a:ext cx="2623680" cy="682283"/>
              </a:xfrm>
              <a:prstGeom prst="roundRect">
                <a:avLst>
                  <a:gd name="adj" fmla="val 38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0" rIns="182880" bIns="18288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rPr>
                  <a:t> 250+ MSFT Cloud Customer Deployments</a:t>
                </a:r>
              </a:p>
            </p:txBody>
          </p:sp>
          <p:sp>
            <p:nvSpPr>
              <p:cNvPr id="38" name="Oval 37">
                <a:extLst>
                  <a:ext uri="{FF2B5EF4-FFF2-40B4-BE49-F238E27FC236}">
                    <a16:creationId xmlns:a16="http://schemas.microsoft.com/office/drawing/2014/main" id="{E1D71CA0-6685-5086-47A8-37D338098288}"/>
                  </a:ext>
                </a:extLst>
              </p:cNvPr>
              <p:cNvSpPr/>
              <p:nvPr/>
            </p:nvSpPr>
            <p:spPr>
              <a:xfrm flipH="1">
                <a:off x="1482556" y="3568954"/>
                <a:ext cx="817112" cy="817112"/>
              </a:xfrm>
              <a:prstGeom prst="ellipse">
                <a:avLst/>
              </a:prstGeom>
              <a:solidFill>
                <a:srgbClr val="168AD1"/>
              </a:solidFill>
              <a:ln w="177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pic>
            <p:nvPicPr>
              <p:cNvPr id="39" name="Picture 17" descr="Cloud with solid fill">
                <a:extLst>
                  <a:ext uri="{FF2B5EF4-FFF2-40B4-BE49-F238E27FC236}">
                    <a16:creationId xmlns:a16="http://schemas.microsoft.com/office/drawing/2014/main" id="{DDEAA369-335F-6920-9984-CE5D0CBD1153}"/>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1584472" y="3649448"/>
                <a:ext cx="613278" cy="613278"/>
              </a:xfrm>
              <a:prstGeom prst="rect">
                <a:avLst/>
              </a:prstGeom>
            </p:spPr>
          </p:pic>
        </p:grpSp>
        <p:grpSp>
          <p:nvGrpSpPr>
            <p:cNvPr id="40" name="Group 39">
              <a:extLst>
                <a:ext uri="{FF2B5EF4-FFF2-40B4-BE49-F238E27FC236}">
                  <a16:creationId xmlns:a16="http://schemas.microsoft.com/office/drawing/2014/main" id="{E197EBEC-B4A0-2666-E299-AA2CCD63F3DE}"/>
                </a:ext>
              </a:extLst>
            </p:cNvPr>
            <p:cNvGrpSpPr/>
            <p:nvPr userDrawn="1"/>
          </p:nvGrpSpPr>
          <p:grpSpPr>
            <a:xfrm>
              <a:off x="9693008" y="1735391"/>
              <a:ext cx="2156231" cy="1192193"/>
              <a:chOff x="579272" y="3490195"/>
              <a:chExt cx="2623680" cy="1450648"/>
            </a:xfrm>
          </p:grpSpPr>
          <p:sp>
            <p:nvSpPr>
              <p:cNvPr id="41" name="Oval 40">
                <a:extLst>
                  <a:ext uri="{FF2B5EF4-FFF2-40B4-BE49-F238E27FC236}">
                    <a16:creationId xmlns:a16="http://schemas.microsoft.com/office/drawing/2014/main" id="{6B667830-59B4-684A-A2B6-CA292A4B192A}"/>
                  </a:ext>
                </a:extLst>
              </p:cNvPr>
              <p:cNvSpPr/>
              <p:nvPr/>
            </p:nvSpPr>
            <p:spPr>
              <a:xfrm>
                <a:off x="1403797" y="3490195"/>
                <a:ext cx="974631" cy="974631"/>
              </a:xfrm>
              <a:prstGeom prst="ellipse">
                <a:avLst/>
              </a:prstGeom>
              <a:solidFill>
                <a:srgbClr val="205F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sp>
            <p:nvSpPr>
              <p:cNvPr id="42" name="Rectangle: Rounded Corners 56">
                <a:extLst>
                  <a:ext uri="{FF2B5EF4-FFF2-40B4-BE49-F238E27FC236}">
                    <a16:creationId xmlns:a16="http://schemas.microsoft.com/office/drawing/2014/main" id="{1A09F0D6-F75A-8D5E-DD8D-B18FC8E1F198}"/>
                  </a:ext>
                </a:extLst>
              </p:cNvPr>
              <p:cNvSpPr/>
              <p:nvPr/>
            </p:nvSpPr>
            <p:spPr>
              <a:xfrm>
                <a:off x="579272" y="4262728"/>
                <a:ext cx="2623680" cy="678115"/>
              </a:xfrm>
              <a:prstGeom prst="roundRect">
                <a:avLst>
                  <a:gd name="adj" fmla="val 38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0" rIns="182880" bIns="18288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rPr>
                  <a:t> 7 of the Top 15 Research Institutions</a:t>
                </a:r>
              </a:p>
            </p:txBody>
          </p:sp>
          <p:sp>
            <p:nvSpPr>
              <p:cNvPr id="43" name="Oval 42">
                <a:extLst>
                  <a:ext uri="{FF2B5EF4-FFF2-40B4-BE49-F238E27FC236}">
                    <a16:creationId xmlns:a16="http://schemas.microsoft.com/office/drawing/2014/main" id="{71041AC5-C595-32B0-8701-C43160C195A1}"/>
                  </a:ext>
                </a:extLst>
              </p:cNvPr>
              <p:cNvSpPr/>
              <p:nvPr/>
            </p:nvSpPr>
            <p:spPr>
              <a:xfrm flipH="1">
                <a:off x="1482556" y="3568954"/>
                <a:ext cx="817112" cy="817112"/>
              </a:xfrm>
              <a:prstGeom prst="ellipse">
                <a:avLst/>
              </a:prstGeom>
              <a:solidFill>
                <a:srgbClr val="368AD1"/>
              </a:solidFill>
              <a:ln w="177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pic>
            <p:nvPicPr>
              <p:cNvPr id="44" name="Picture 22" descr="Users with solid fill">
                <a:extLst>
                  <a:ext uri="{FF2B5EF4-FFF2-40B4-BE49-F238E27FC236}">
                    <a16:creationId xmlns:a16="http://schemas.microsoft.com/office/drawing/2014/main" id="{60A3A306-CD06-43C0-2AD8-FD72FC6D3074}"/>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1599908" y="3688209"/>
                <a:ext cx="582406" cy="582405"/>
              </a:xfrm>
              <a:prstGeom prst="rect">
                <a:avLst/>
              </a:prstGeom>
            </p:spPr>
          </p:pic>
        </p:grpSp>
        <p:grpSp>
          <p:nvGrpSpPr>
            <p:cNvPr id="45" name="Group 44">
              <a:extLst>
                <a:ext uri="{FF2B5EF4-FFF2-40B4-BE49-F238E27FC236}">
                  <a16:creationId xmlns:a16="http://schemas.microsoft.com/office/drawing/2014/main" id="{C455993F-D39D-BC94-0FC5-804730F8A986}"/>
                </a:ext>
              </a:extLst>
            </p:cNvPr>
            <p:cNvGrpSpPr/>
            <p:nvPr userDrawn="1"/>
          </p:nvGrpSpPr>
          <p:grpSpPr>
            <a:xfrm>
              <a:off x="9693006" y="3024665"/>
              <a:ext cx="2156231" cy="1192193"/>
              <a:chOff x="579272" y="3490195"/>
              <a:chExt cx="2623680" cy="1450649"/>
            </a:xfrm>
          </p:grpSpPr>
          <p:sp>
            <p:nvSpPr>
              <p:cNvPr id="46" name="Oval 45">
                <a:extLst>
                  <a:ext uri="{FF2B5EF4-FFF2-40B4-BE49-F238E27FC236}">
                    <a16:creationId xmlns:a16="http://schemas.microsoft.com/office/drawing/2014/main" id="{62BF6E65-20B7-B261-8E2E-6FF4FD0FD872}"/>
                  </a:ext>
                </a:extLst>
              </p:cNvPr>
              <p:cNvSpPr/>
              <p:nvPr/>
            </p:nvSpPr>
            <p:spPr>
              <a:xfrm>
                <a:off x="1403797" y="3490195"/>
                <a:ext cx="974631" cy="974631"/>
              </a:xfrm>
              <a:prstGeom prst="ellipse">
                <a:avLst/>
              </a:prstGeom>
              <a:solidFill>
                <a:srgbClr val="205F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sp>
            <p:nvSpPr>
              <p:cNvPr id="47" name="Rectangle: Rounded Corners 61">
                <a:extLst>
                  <a:ext uri="{FF2B5EF4-FFF2-40B4-BE49-F238E27FC236}">
                    <a16:creationId xmlns:a16="http://schemas.microsoft.com/office/drawing/2014/main" id="{A72D620A-69E8-5686-A241-562EB12EC972}"/>
                  </a:ext>
                </a:extLst>
              </p:cNvPr>
              <p:cNvSpPr/>
              <p:nvPr/>
            </p:nvSpPr>
            <p:spPr>
              <a:xfrm>
                <a:off x="579272" y="4262728"/>
                <a:ext cx="2623680" cy="678116"/>
              </a:xfrm>
              <a:prstGeom prst="roundRect">
                <a:avLst>
                  <a:gd name="adj" fmla="val 38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0" rIns="182880" bIns="18288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rPr>
                  <a:t> 500K+ Copilot Seats Enabled  </a:t>
                </a:r>
              </a:p>
            </p:txBody>
          </p:sp>
          <p:sp>
            <p:nvSpPr>
              <p:cNvPr id="48" name="Oval 47">
                <a:extLst>
                  <a:ext uri="{FF2B5EF4-FFF2-40B4-BE49-F238E27FC236}">
                    <a16:creationId xmlns:a16="http://schemas.microsoft.com/office/drawing/2014/main" id="{DE7703B5-9ABB-D909-8C91-1449859B8F40}"/>
                  </a:ext>
                </a:extLst>
              </p:cNvPr>
              <p:cNvSpPr/>
              <p:nvPr/>
            </p:nvSpPr>
            <p:spPr>
              <a:xfrm flipH="1">
                <a:off x="1482556" y="3568954"/>
                <a:ext cx="817112" cy="817112"/>
              </a:xfrm>
              <a:prstGeom prst="ellipse">
                <a:avLst/>
              </a:prstGeom>
              <a:solidFill>
                <a:srgbClr val="368AD1"/>
              </a:solidFill>
              <a:ln w="177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pic>
            <p:nvPicPr>
              <p:cNvPr id="49" name="Picture 27" descr="Handshake with solid fill">
                <a:extLst>
                  <a:ext uri="{FF2B5EF4-FFF2-40B4-BE49-F238E27FC236}">
                    <a16:creationId xmlns:a16="http://schemas.microsoft.com/office/drawing/2014/main" id="{893EA766-C827-6E42-6009-D259BE2DE602}"/>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1570415" y="3688209"/>
                <a:ext cx="661166" cy="661166"/>
              </a:xfrm>
              <a:prstGeom prst="rect">
                <a:avLst/>
              </a:prstGeom>
            </p:spPr>
          </p:pic>
        </p:grpSp>
        <p:grpSp>
          <p:nvGrpSpPr>
            <p:cNvPr id="50" name="Group 49">
              <a:extLst>
                <a:ext uri="{FF2B5EF4-FFF2-40B4-BE49-F238E27FC236}">
                  <a16:creationId xmlns:a16="http://schemas.microsoft.com/office/drawing/2014/main" id="{DBC81277-2270-C776-E60F-D4A8312E5729}"/>
                </a:ext>
              </a:extLst>
            </p:cNvPr>
            <p:cNvGrpSpPr/>
            <p:nvPr userDrawn="1"/>
          </p:nvGrpSpPr>
          <p:grpSpPr>
            <a:xfrm>
              <a:off x="9701130" y="4312251"/>
              <a:ext cx="2156231" cy="1192193"/>
              <a:chOff x="579272" y="3490195"/>
              <a:chExt cx="2623680" cy="1450648"/>
            </a:xfrm>
          </p:grpSpPr>
          <p:sp>
            <p:nvSpPr>
              <p:cNvPr id="51" name="Oval 50">
                <a:extLst>
                  <a:ext uri="{FF2B5EF4-FFF2-40B4-BE49-F238E27FC236}">
                    <a16:creationId xmlns:a16="http://schemas.microsoft.com/office/drawing/2014/main" id="{83DC58CC-8D73-5CDA-123F-55330E665DC7}"/>
                  </a:ext>
                </a:extLst>
              </p:cNvPr>
              <p:cNvSpPr/>
              <p:nvPr/>
            </p:nvSpPr>
            <p:spPr>
              <a:xfrm>
                <a:off x="1403797" y="3490195"/>
                <a:ext cx="974631" cy="974631"/>
              </a:xfrm>
              <a:prstGeom prst="ellipse">
                <a:avLst/>
              </a:prstGeom>
              <a:solidFill>
                <a:srgbClr val="205F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sp>
            <p:nvSpPr>
              <p:cNvPr id="52" name="Rectangle: Rounded Corners 66">
                <a:extLst>
                  <a:ext uri="{FF2B5EF4-FFF2-40B4-BE49-F238E27FC236}">
                    <a16:creationId xmlns:a16="http://schemas.microsoft.com/office/drawing/2014/main" id="{8217D58E-5B5A-2194-0E24-C9AFB8500EAE}"/>
                  </a:ext>
                </a:extLst>
              </p:cNvPr>
              <p:cNvSpPr/>
              <p:nvPr/>
            </p:nvSpPr>
            <p:spPr>
              <a:xfrm>
                <a:off x="579272" y="4262728"/>
                <a:ext cx="2623680" cy="678115"/>
              </a:xfrm>
              <a:prstGeom prst="roundRect">
                <a:avLst>
                  <a:gd name="adj" fmla="val 384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0" rIns="182880" bIns="18288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u="none" strike="noStrike" kern="1200" cap="none" spc="0" normalizeH="0" baseline="0" noProof="0">
                    <a:ln>
                      <a:noFill/>
                    </a:ln>
                    <a:solidFill>
                      <a:srgbClr val="05354D"/>
                    </a:solidFill>
                    <a:effectLst/>
                    <a:uLnTx/>
                    <a:uFillTx/>
                    <a:latin typeface="Inter" panose="02000503000000020004" pitchFamily="2" charset="0"/>
                    <a:ea typeface="Inter" panose="02000503000000020004" pitchFamily="2" charset="0"/>
                  </a:rPr>
                  <a:t> Organizational Transformation Experts</a:t>
                </a:r>
              </a:p>
            </p:txBody>
          </p:sp>
          <p:sp>
            <p:nvSpPr>
              <p:cNvPr id="53" name="Oval 52">
                <a:extLst>
                  <a:ext uri="{FF2B5EF4-FFF2-40B4-BE49-F238E27FC236}">
                    <a16:creationId xmlns:a16="http://schemas.microsoft.com/office/drawing/2014/main" id="{D6D97907-E84B-73F9-B42C-C0D7F49D410E}"/>
                  </a:ext>
                </a:extLst>
              </p:cNvPr>
              <p:cNvSpPr/>
              <p:nvPr/>
            </p:nvSpPr>
            <p:spPr>
              <a:xfrm flipH="1">
                <a:off x="1482556" y="3568954"/>
                <a:ext cx="817112" cy="817112"/>
              </a:xfrm>
              <a:prstGeom prst="ellipse">
                <a:avLst/>
              </a:prstGeom>
              <a:solidFill>
                <a:srgbClr val="368AD1"/>
              </a:solidFill>
              <a:ln w="177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Raleway medium"/>
                  <a:ea typeface="+mn-ea"/>
                  <a:cs typeface="+mn-cs"/>
                </a:endParaRPr>
              </a:p>
            </p:txBody>
          </p:sp>
          <p:pic>
            <p:nvPicPr>
              <p:cNvPr id="54" name="Picture 32" descr="Flowchart with solid fill">
                <a:extLst>
                  <a:ext uri="{FF2B5EF4-FFF2-40B4-BE49-F238E27FC236}">
                    <a16:creationId xmlns:a16="http://schemas.microsoft.com/office/drawing/2014/main" id="{D8005A95-2736-6581-3B0B-40B48149FF90}"/>
                  </a:ext>
                </a:extLst>
              </p:cNvPr>
              <p:cNvPicPr>
                <a:picLocks noChangeAspect="1"/>
              </p:cNvPicPr>
              <p:nvPr/>
            </p:nvPicPr>
            <p:blipFill>
              <a:blip>
                <a:extLst>
                  <a:ext uri="{96DAC541-7B7A-43D3-8B79-37D633B846F1}">
                    <asvg:svgBlip xmlns:asvg="http://schemas.microsoft.com/office/drawing/2016/SVG/main" r:embed="rId7"/>
                  </a:ext>
                </a:extLst>
              </a:blip>
              <a:srcRect/>
              <a:stretch/>
            </p:blipFill>
            <p:spPr>
              <a:xfrm>
                <a:off x="1599908" y="3680321"/>
                <a:ext cx="582406" cy="582405"/>
              </a:xfrm>
              <a:prstGeom prst="rect">
                <a:avLst/>
              </a:prstGeom>
            </p:spPr>
          </p:pic>
        </p:grpSp>
      </p:grpSp>
      <p:pic>
        <p:nvPicPr>
          <p:cNvPr id="56" name="Picture 55" descr="A blue and black logo&#10;&#10;Description automatically generated">
            <a:extLst>
              <a:ext uri="{FF2B5EF4-FFF2-40B4-BE49-F238E27FC236}">
                <a16:creationId xmlns:a16="http://schemas.microsoft.com/office/drawing/2014/main" id="{4FD87A00-9152-3474-2828-E6047525662E}"/>
              </a:ext>
            </a:extLst>
          </p:cNvPr>
          <p:cNvPicPr/>
          <p:nvPr userDrawn="1"/>
        </p:nvPicPr>
        <p:blipFill>
          <a:blip r:embed="rId8"/>
          <a:stretch>
            <a:fillRect/>
          </a:stretch>
        </p:blipFill>
        <p:spPr>
          <a:xfrm>
            <a:off x="201809" y="-123695"/>
            <a:ext cx="1016000" cy="1143000"/>
          </a:xfrm>
          <a:prstGeom prst="rect">
            <a:avLst/>
          </a:prstGeom>
        </p:spPr>
      </p:pic>
      <p:sp>
        <p:nvSpPr>
          <p:cNvPr id="4" name="TextBox 3">
            <a:extLst>
              <a:ext uri="{FF2B5EF4-FFF2-40B4-BE49-F238E27FC236}">
                <a16:creationId xmlns:a16="http://schemas.microsoft.com/office/drawing/2014/main" id="{2A036A8B-4A34-24FC-0DB0-FE563784A23B}"/>
              </a:ext>
            </a:extLst>
          </p:cNvPr>
          <p:cNvSpPr txBox="1"/>
          <p:nvPr userDrawn="1"/>
        </p:nvSpPr>
        <p:spPr>
          <a:xfrm>
            <a:off x="1054551" y="1866469"/>
            <a:ext cx="7646035" cy="3139321"/>
          </a:xfrm>
          <a:prstGeom prst="rect">
            <a:avLst/>
          </a:prstGeom>
          <a:noFill/>
        </p:spPr>
        <p:txBody>
          <a:bodyPr wrap="square">
            <a:spAutoFit/>
          </a:bodyPr>
          <a:lstStyle/>
          <a:p>
            <a:r>
              <a:rPr lang="en-US">
                <a:solidFill>
                  <a:schemeClr val="bg1">
                    <a:lumMod val="95000"/>
                  </a:schemeClr>
                </a:solidFill>
                <a:latin typeface="Inter Display" panose="02000503000000020004" pitchFamily="2" charset="0"/>
                <a:ea typeface="Inter Display" panose="02000503000000020004" pitchFamily="2" charset="0"/>
                <a:cs typeface="Inter Display" panose="02000503000000020004" pitchFamily="2" charset="0"/>
              </a:rPr>
              <a:t>Planet Technologies is a leading Microsoft Services and Cloud Solutions partner with deep roots in education. We help K‑14 and Higher Education institutions modernize learning environments through secure collaboration, Cybersecurity, Analytics, and AI Solution Development—supporting seamless remote, hybrid, and on‑campus experiences for educators and students. We are invested in your continuous AI literacy journey.</a:t>
            </a:r>
          </a:p>
          <a:p>
            <a:r>
              <a:rPr lang="en-US">
                <a:solidFill>
                  <a:schemeClr val="bg1">
                    <a:lumMod val="95000"/>
                  </a:schemeClr>
                </a:solidFill>
                <a:latin typeface="Inter Display" panose="02000503000000020004" pitchFamily="2" charset="0"/>
                <a:ea typeface="Inter Display" panose="02000503000000020004" pitchFamily="2" charset="0"/>
                <a:cs typeface="Inter Display" panose="02000503000000020004" pitchFamily="2" charset="0"/>
              </a:rPr>
              <a:t>In addition to education, Planet brings this same proven Microsoft expertise to Federal, State and Local Government, Commercial, Manufacturing, Healthcare, and other regulated industries, delivering scalable, secure cloud solutions aligned to mission‑critical outcomes. Your success is our success.</a:t>
            </a:r>
          </a:p>
        </p:txBody>
      </p:sp>
      <p:grpSp>
        <p:nvGrpSpPr>
          <p:cNvPr id="6" name="Group 50">
            <a:extLst>
              <a:ext uri="{FF2B5EF4-FFF2-40B4-BE49-F238E27FC236}">
                <a16:creationId xmlns:a16="http://schemas.microsoft.com/office/drawing/2014/main" id="{AC552D5A-4A7C-8E8F-18BA-F9B91C0CBDC3}"/>
              </a:ext>
            </a:extLst>
          </p:cNvPr>
          <p:cNvGrpSpPr/>
          <p:nvPr userDrawn="1"/>
        </p:nvGrpSpPr>
        <p:grpSpPr>
          <a:xfrm>
            <a:off x="2514599" y="6018423"/>
            <a:ext cx="7776755" cy="838860"/>
            <a:chOff x="2514599" y="6011335"/>
            <a:chExt cx="7776755" cy="838860"/>
          </a:xfrm>
        </p:grpSpPr>
        <p:sp>
          <p:nvSpPr>
            <p:cNvPr id="7" name="Rectangle 51">
              <a:extLst>
                <a:ext uri="{FF2B5EF4-FFF2-40B4-BE49-F238E27FC236}">
                  <a16:creationId xmlns:a16="http://schemas.microsoft.com/office/drawing/2014/main" id="{C1495114-4A94-FB2C-F3D9-8246651B756C}"/>
                </a:ext>
              </a:extLst>
            </p:cNvPr>
            <p:cNvSpPr/>
            <p:nvPr/>
          </p:nvSpPr>
          <p:spPr>
            <a:xfrm>
              <a:off x="2514599" y="6011335"/>
              <a:ext cx="7776755" cy="83886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Inter Light"/>
                <a:ea typeface="+mn-ea"/>
                <a:cs typeface="+mn-cs"/>
              </a:endParaRPr>
            </a:p>
          </p:txBody>
        </p:sp>
        <p:grpSp>
          <p:nvGrpSpPr>
            <p:cNvPr id="8" name="Group 52">
              <a:extLst>
                <a:ext uri="{FF2B5EF4-FFF2-40B4-BE49-F238E27FC236}">
                  <a16:creationId xmlns:a16="http://schemas.microsoft.com/office/drawing/2014/main" id="{245CEC5F-E775-02E7-A013-7D8788A8761C}"/>
                </a:ext>
              </a:extLst>
            </p:cNvPr>
            <p:cNvGrpSpPr/>
            <p:nvPr/>
          </p:nvGrpSpPr>
          <p:grpSpPr>
            <a:xfrm>
              <a:off x="2753817" y="6280507"/>
              <a:ext cx="1679102" cy="345192"/>
              <a:chOff x="2580774" y="6280507"/>
              <a:chExt cx="1679102" cy="345192"/>
            </a:xfrm>
          </p:grpSpPr>
          <p:grpSp>
            <p:nvGrpSpPr>
              <p:cNvPr id="24" name="Group 68">
                <a:extLst>
                  <a:ext uri="{FF2B5EF4-FFF2-40B4-BE49-F238E27FC236}">
                    <a16:creationId xmlns:a16="http://schemas.microsoft.com/office/drawing/2014/main" id="{E38D64EA-F4FD-25AE-5F29-7EFD7F1EE873}"/>
                  </a:ext>
                </a:extLst>
              </p:cNvPr>
              <p:cNvGrpSpPr/>
              <p:nvPr/>
            </p:nvGrpSpPr>
            <p:grpSpPr>
              <a:xfrm>
                <a:off x="2580774" y="6280507"/>
                <a:ext cx="345192" cy="345192"/>
                <a:chOff x="4387362" y="3418553"/>
                <a:chExt cx="990488" cy="990488"/>
              </a:xfrm>
            </p:grpSpPr>
            <p:sp>
              <p:nvSpPr>
                <p:cNvPr id="26" name="Oval 70">
                  <a:extLst>
                    <a:ext uri="{FF2B5EF4-FFF2-40B4-BE49-F238E27FC236}">
                      <a16:creationId xmlns:a16="http://schemas.microsoft.com/office/drawing/2014/main" id="{34F495A9-8890-4199-0591-EFCED9F5539D}"/>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7" name="Graphic 71" descr="Checkmark with solid fill">
                  <a:extLst>
                    <a:ext uri="{FF2B5EF4-FFF2-40B4-BE49-F238E27FC236}">
                      <a16:creationId xmlns:a16="http://schemas.microsoft.com/office/drawing/2014/main" id="{F08EA833-04D8-8B53-269F-ABFADD6A99E4}"/>
                    </a:ext>
                  </a:extLst>
                </p:cNvPr>
                <p:cNvPicPr/>
                <p:nvPr/>
              </p:nvPicPr>
              <p:blipFill>
                <a:blip>
                  <a:extLst>
                    <a:ext uri="{96DAC541-7B7A-43D3-8B79-37D633B846F1}">
                      <asvg:svgBlip xmlns:asvg="http://schemas.microsoft.com/office/drawing/2016/SVG/main" r:embed="rId9"/>
                    </a:ext>
                  </a:extLst>
                </a:blip>
                <a:srcRect/>
                <a:stretch/>
              </p:blipFill>
              <p:spPr>
                <a:xfrm>
                  <a:off x="4561290" y="3589442"/>
                  <a:ext cx="640079" cy="640079"/>
                </a:xfrm>
                <a:prstGeom prst="rect">
                  <a:avLst/>
                </a:prstGeom>
              </p:spPr>
            </p:pic>
          </p:grpSp>
          <p:sp>
            <p:nvSpPr>
              <p:cNvPr id="25" name="Rectangle: Rounded Corners 69">
                <a:extLst>
                  <a:ext uri="{FF2B5EF4-FFF2-40B4-BE49-F238E27FC236}">
                    <a16:creationId xmlns:a16="http://schemas.microsoft.com/office/drawing/2014/main" id="{D0277D19-5B7A-4EDC-0658-DC640E190906}"/>
                  </a:ext>
                </a:extLst>
              </p:cNvPr>
              <p:cNvSpPr/>
              <p:nvPr/>
            </p:nvSpPr>
            <p:spPr>
              <a:xfrm>
                <a:off x="2997706" y="6309751"/>
                <a:ext cx="1262170"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Maturity-Based Engagements</a:t>
                </a:r>
              </a:p>
            </p:txBody>
          </p:sp>
        </p:grpSp>
        <p:grpSp>
          <p:nvGrpSpPr>
            <p:cNvPr id="9" name="Group 53">
              <a:extLst>
                <a:ext uri="{FF2B5EF4-FFF2-40B4-BE49-F238E27FC236}">
                  <a16:creationId xmlns:a16="http://schemas.microsoft.com/office/drawing/2014/main" id="{AB33FE97-3CC6-CBAB-B76E-34B441289201}"/>
                </a:ext>
              </a:extLst>
            </p:cNvPr>
            <p:cNvGrpSpPr/>
            <p:nvPr/>
          </p:nvGrpSpPr>
          <p:grpSpPr>
            <a:xfrm>
              <a:off x="4555961" y="6280507"/>
              <a:ext cx="1768390" cy="345192"/>
              <a:chOff x="2580774" y="6280507"/>
              <a:chExt cx="1768390" cy="345192"/>
            </a:xfrm>
          </p:grpSpPr>
          <p:grpSp>
            <p:nvGrpSpPr>
              <p:cNvPr id="20" name="Group 64">
                <a:extLst>
                  <a:ext uri="{FF2B5EF4-FFF2-40B4-BE49-F238E27FC236}">
                    <a16:creationId xmlns:a16="http://schemas.microsoft.com/office/drawing/2014/main" id="{872302CB-0DA6-5FD4-F0F2-6724FA9D3F04}"/>
                  </a:ext>
                </a:extLst>
              </p:cNvPr>
              <p:cNvGrpSpPr/>
              <p:nvPr/>
            </p:nvGrpSpPr>
            <p:grpSpPr>
              <a:xfrm>
                <a:off x="2580774" y="6280507"/>
                <a:ext cx="345192" cy="345192"/>
                <a:chOff x="4387362" y="3418553"/>
                <a:chExt cx="990488" cy="990488"/>
              </a:xfrm>
            </p:grpSpPr>
            <p:sp>
              <p:nvSpPr>
                <p:cNvPr id="22" name="Oval 66">
                  <a:extLst>
                    <a:ext uri="{FF2B5EF4-FFF2-40B4-BE49-F238E27FC236}">
                      <a16:creationId xmlns:a16="http://schemas.microsoft.com/office/drawing/2014/main" id="{EC5FEC66-1A1F-3E7B-3C72-9D40E4B6E9F6}"/>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3" name="Graphic 67" descr="Checkmark with solid fill">
                  <a:extLst>
                    <a:ext uri="{FF2B5EF4-FFF2-40B4-BE49-F238E27FC236}">
                      <a16:creationId xmlns:a16="http://schemas.microsoft.com/office/drawing/2014/main" id="{72EF1DA7-EF75-A303-4CEA-5EEFA2925DB5}"/>
                    </a:ext>
                  </a:extLst>
                </p:cNvPr>
                <p:cNvPicPr/>
                <p:nvPr/>
              </p:nvPicPr>
              <p:blipFill>
                <a:blip>
                  <a:extLst>
                    <a:ext uri="{96DAC541-7B7A-43D3-8B79-37D633B846F1}">
                      <asvg:svgBlip xmlns:asvg="http://schemas.microsoft.com/office/drawing/2016/SVG/main" r:embed="rId9"/>
                    </a:ext>
                  </a:extLst>
                </a:blip>
                <a:srcRect/>
                <a:stretch/>
              </p:blipFill>
              <p:spPr>
                <a:xfrm>
                  <a:off x="4561290" y="3589442"/>
                  <a:ext cx="640079" cy="640079"/>
                </a:xfrm>
                <a:prstGeom prst="rect">
                  <a:avLst/>
                </a:prstGeom>
              </p:spPr>
            </p:pic>
          </p:grpSp>
          <p:sp>
            <p:nvSpPr>
              <p:cNvPr id="21" name="Rectangle: Rounded Corners 65">
                <a:extLst>
                  <a:ext uri="{FF2B5EF4-FFF2-40B4-BE49-F238E27FC236}">
                    <a16:creationId xmlns:a16="http://schemas.microsoft.com/office/drawing/2014/main" id="{DB6D2774-798A-ED3E-E451-1E33684B797F}"/>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Secure-By-Design</a:t>
                </a:r>
              </a:p>
            </p:txBody>
          </p:sp>
        </p:grpSp>
        <p:grpSp>
          <p:nvGrpSpPr>
            <p:cNvPr id="10" name="Group 54">
              <a:extLst>
                <a:ext uri="{FF2B5EF4-FFF2-40B4-BE49-F238E27FC236}">
                  <a16:creationId xmlns:a16="http://schemas.microsoft.com/office/drawing/2014/main" id="{55893FA4-C4B1-233B-DEC3-1D33B7F9E468}"/>
                </a:ext>
              </a:extLst>
            </p:cNvPr>
            <p:cNvGrpSpPr/>
            <p:nvPr/>
          </p:nvGrpSpPr>
          <p:grpSpPr>
            <a:xfrm>
              <a:off x="6447393" y="6280507"/>
              <a:ext cx="1768390" cy="345192"/>
              <a:chOff x="2580774" y="6280507"/>
              <a:chExt cx="1768390" cy="345192"/>
            </a:xfrm>
          </p:grpSpPr>
          <p:grpSp>
            <p:nvGrpSpPr>
              <p:cNvPr id="16" name="Group 60">
                <a:extLst>
                  <a:ext uri="{FF2B5EF4-FFF2-40B4-BE49-F238E27FC236}">
                    <a16:creationId xmlns:a16="http://schemas.microsoft.com/office/drawing/2014/main" id="{6251E5F8-4D0F-DD8C-42E5-A802ED9C79FD}"/>
                  </a:ext>
                </a:extLst>
              </p:cNvPr>
              <p:cNvGrpSpPr/>
              <p:nvPr/>
            </p:nvGrpSpPr>
            <p:grpSpPr>
              <a:xfrm>
                <a:off x="2580774" y="6280507"/>
                <a:ext cx="345192" cy="345192"/>
                <a:chOff x="4387362" y="3418553"/>
                <a:chExt cx="990488" cy="990488"/>
              </a:xfrm>
            </p:grpSpPr>
            <p:sp>
              <p:nvSpPr>
                <p:cNvPr id="18" name="Oval 62">
                  <a:extLst>
                    <a:ext uri="{FF2B5EF4-FFF2-40B4-BE49-F238E27FC236}">
                      <a16:creationId xmlns:a16="http://schemas.microsoft.com/office/drawing/2014/main" id="{781541AD-71C4-E37C-C232-A2A13AF87345}"/>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19" name="Graphic 63" descr="Checkmark with solid fill">
                  <a:extLst>
                    <a:ext uri="{FF2B5EF4-FFF2-40B4-BE49-F238E27FC236}">
                      <a16:creationId xmlns:a16="http://schemas.microsoft.com/office/drawing/2014/main" id="{74340B6D-D46E-93D3-AD17-62C160D2745F}"/>
                    </a:ext>
                  </a:extLst>
                </p:cNvPr>
                <p:cNvPicPr/>
                <p:nvPr/>
              </p:nvPicPr>
              <p:blipFill>
                <a:blip>
                  <a:extLst>
                    <a:ext uri="{96DAC541-7B7A-43D3-8B79-37D633B846F1}">
                      <asvg:svgBlip xmlns:asvg="http://schemas.microsoft.com/office/drawing/2016/SVG/main" r:embed="rId9"/>
                    </a:ext>
                  </a:extLst>
                </a:blip>
                <a:srcRect/>
                <a:stretch/>
              </p:blipFill>
              <p:spPr>
                <a:xfrm>
                  <a:off x="4561290" y="3589442"/>
                  <a:ext cx="640079" cy="640079"/>
                </a:xfrm>
                <a:prstGeom prst="rect">
                  <a:avLst/>
                </a:prstGeom>
              </p:spPr>
            </p:pic>
          </p:grpSp>
          <p:sp>
            <p:nvSpPr>
              <p:cNvPr id="17" name="Rectangle: Rounded Corners 61">
                <a:extLst>
                  <a:ext uri="{FF2B5EF4-FFF2-40B4-BE49-F238E27FC236}">
                    <a16:creationId xmlns:a16="http://schemas.microsoft.com/office/drawing/2014/main" id="{35BD6404-B848-1992-0B30-80C38E912C9D}"/>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Human-Centered Enablement</a:t>
                </a:r>
              </a:p>
            </p:txBody>
          </p:sp>
        </p:grpSp>
        <p:grpSp>
          <p:nvGrpSpPr>
            <p:cNvPr id="11" name="Group 55">
              <a:extLst>
                <a:ext uri="{FF2B5EF4-FFF2-40B4-BE49-F238E27FC236}">
                  <a16:creationId xmlns:a16="http://schemas.microsoft.com/office/drawing/2014/main" id="{8D9F9453-7F03-C67F-0357-E36908AAA8F2}"/>
                </a:ext>
              </a:extLst>
            </p:cNvPr>
            <p:cNvGrpSpPr/>
            <p:nvPr/>
          </p:nvGrpSpPr>
          <p:grpSpPr>
            <a:xfrm>
              <a:off x="8338825" y="6280507"/>
              <a:ext cx="1768390" cy="345192"/>
              <a:chOff x="2580774" y="6280507"/>
              <a:chExt cx="1768390" cy="345192"/>
            </a:xfrm>
          </p:grpSpPr>
          <p:grpSp>
            <p:nvGrpSpPr>
              <p:cNvPr id="12" name="Group 56">
                <a:extLst>
                  <a:ext uri="{FF2B5EF4-FFF2-40B4-BE49-F238E27FC236}">
                    <a16:creationId xmlns:a16="http://schemas.microsoft.com/office/drawing/2014/main" id="{0DB47168-B153-F40D-2537-1540BA712933}"/>
                  </a:ext>
                </a:extLst>
              </p:cNvPr>
              <p:cNvGrpSpPr/>
              <p:nvPr/>
            </p:nvGrpSpPr>
            <p:grpSpPr>
              <a:xfrm>
                <a:off x="2580774" y="6280507"/>
                <a:ext cx="345192" cy="345192"/>
                <a:chOff x="4387362" y="3418553"/>
                <a:chExt cx="990488" cy="990488"/>
              </a:xfrm>
            </p:grpSpPr>
            <p:sp>
              <p:nvSpPr>
                <p:cNvPr id="14" name="Oval 58">
                  <a:extLst>
                    <a:ext uri="{FF2B5EF4-FFF2-40B4-BE49-F238E27FC236}">
                      <a16:creationId xmlns:a16="http://schemas.microsoft.com/office/drawing/2014/main" id="{26F4E921-2207-C59A-FA3D-57857DD39E08}"/>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15" name="Graphic 59" descr="Checkmark with solid fill">
                  <a:extLst>
                    <a:ext uri="{FF2B5EF4-FFF2-40B4-BE49-F238E27FC236}">
                      <a16:creationId xmlns:a16="http://schemas.microsoft.com/office/drawing/2014/main" id="{E3C66872-7366-4340-33AF-FE68DE1841F4}"/>
                    </a:ext>
                  </a:extLst>
                </p:cNvPr>
                <p:cNvPicPr/>
                <p:nvPr/>
              </p:nvPicPr>
              <p:blipFill>
                <a:blip>
                  <a:extLst>
                    <a:ext uri="{96DAC541-7B7A-43D3-8B79-37D633B846F1}">
                      <asvg:svgBlip xmlns:asvg="http://schemas.microsoft.com/office/drawing/2016/SVG/main" r:embed="rId9"/>
                    </a:ext>
                  </a:extLst>
                </a:blip>
                <a:srcRect/>
                <a:stretch/>
              </p:blipFill>
              <p:spPr>
                <a:xfrm>
                  <a:off x="4561290" y="3589442"/>
                  <a:ext cx="640079" cy="640079"/>
                </a:xfrm>
                <a:prstGeom prst="rect">
                  <a:avLst/>
                </a:prstGeom>
              </p:spPr>
            </p:pic>
          </p:grpSp>
          <p:sp>
            <p:nvSpPr>
              <p:cNvPr id="13" name="Rectangle: Rounded Corners 57">
                <a:extLst>
                  <a:ext uri="{FF2B5EF4-FFF2-40B4-BE49-F238E27FC236}">
                    <a16:creationId xmlns:a16="http://schemas.microsoft.com/office/drawing/2014/main" id="{A13BBFB4-DC8D-DFD5-6154-3451F063ECA8}"/>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Long-Term Capability Building</a:t>
                </a:r>
              </a:p>
            </p:txBody>
          </p:sp>
        </p:grpSp>
      </p:grpSp>
    </p:spTree>
    <p:extLst>
      <p:ext uri="{BB962C8B-B14F-4D97-AF65-F5344CB8AC3E}">
        <p14:creationId xmlns:p14="http://schemas.microsoft.com/office/powerpoint/2010/main" val="255479612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The Planet Famil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F83915-5612-069F-0B3D-FE25D02F74DA}"/>
              </a:ext>
            </a:extLst>
          </p:cNvPr>
          <p:cNvSpPr>
            <a:spLocks noGrp="1"/>
          </p:cNvSpPr>
          <p:nvPr>
            <p:ph type="dt" sz="half" idx="10"/>
          </p:nvPr>
        </p:nvSpPr>
        <p:spPr/>
        <p:txBody>
          <a:bodyPr/>
          <a:lstStyle/>
          <a:p>
            <a:fld id="{FE358F4E-B1F9-894D-98C9-25CBFB9F11E6}" type="datetimeFigureOut">
              <a:rPr lang="en-US" smtClean="0"/>
              <a:t>8/28/2026</a:t>
            </a:fld>
            <a:endParaRPr lang="en-US"/>
          </a:p>
        </p:txBody>
      </p:sp>
      <p:sp>
        <p:nvSpPr>
          <p:cNvPr id="3" name="Footer Placeholder 2">
            <a:extLst>
              <a:ext uri="{FF2B5EF4-FFF2-40B4-BE49-F238E27FC236}">
                <a16:creationId xmlns:a16="http://schemas.microsoft.com/office/drawing/2014/main" id="{B3DF548A-9245-EF7B-4ABE-3F22C8F11F7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C37B382-7469-2BB3-61DA-09BF872EE555}"/>
              </a:ext>
            </a:extLst>
          </p:cNvPr>
          <p:cNvSpPr>
            <a:spLocks noGrp="1"/>
          </p:cNvSpPr>
          <p:nvPr>
            <p:ph type="sldNum" sz="quarter" idx="12"/>
          </p:nvPr>
        </p:nvSpPr>
        <p:spPr/>
        <p:txBody>
          <a:bodyPr/>
          <a:lstStyle/>
          <a:p>
            <a:fld id="{F264760C-D8CB-9941-A0F0-AAF96AA2AD2C}" type="slidenum">
              <a:rPr lang="en-US" smtClean="0"/>
              <a:t>‹#›</a:t>
            </a:fld>
            <a:endParaRPr lang="en-US"/>
          </a:p>
        </p:txBody>
      </p:sp>
      <p:cxnSp>
        <p:nvCxnSpPr>
          <p:cNvPr id="5" name="Straight Connector 4">
            <a:extLst>
              <a:ext uri="{FF2B5EF4-FFF2-40B4-BE49-F238E27FC236}">
                <a16:creationId xmlns:a16="http://schemas.microsoft.com/office/drawing/2014/main" id="{E4604447-F267-263C-6B75-A2A73CC26211}"/>
              </a:ext>
            </a:extLst>
          </p:cNvPr>
          <p:cNvCxnSpPr>
            <a:cxnSpLocks/>
          </p:cNvCxnSpPr>
          <p:nvPr userDrawn="1"/>
        </p:nvCxnSpPr>
        <p:spPr>
          <a:xfrm>
            <a:off x="768531" y="2468011"/>
            <a:ext cx="1" cy="1642735"/>
          </a:xfrm>
          <a:prstGeom prst="line">
            <a:avLst/>
          </a:prstGeom>
          <a:ln>
            <a:solidFill>
              <a:schemeClr val="tx1"/>
            </a:solidFill>
          </a:ln>
          <a:effectLst>
            <a:outerShdw dist="50800" dir="5400000" algn="ctr" rotWithShape="0">
              <a:schemeClr val="tx1"/>
            </a:outerShdw>
          </a:effectLst>
        </p:spPr>
        <p:style>
          <a:lnRef idx="2">
            <a:schemeClr val="accent1"/>
          </a:lnRef>
          <a:fillRef idx="0">
            <a:schemeClr val="accent1"/>
          </a:fillRef>
          <a:effectRef idx="1">
            <a:schemeClr val="accent1"/>
          </a:effectRef>
          <a:fontRef idx="minor">
            <a:schemeClr val="tx1"/>
          </a:fontRef>
        </p:style>
      </p:cxnSp>
      <p:grpSp>
        <p:nvGrpSpPr>
          <p:cNvPr id="6" name="Group 5">
            <a:extLst>
              <a:ext uri="{FF2B5EF4-FFF2-40B4-BE49-F238E27FC236}">
                <a16:creationId xmlns:a16="http://schemas.microsoft.com/office/drawing/2014/main" id="{D15846A2-FF84-1CD4-A05F-C00F927E5DA1}"/>
              </a:ext>
            </a:extLst>
          </p:cNvPr>
          <p:cNvGrpSpPr/>
          <p:nvPr userDrawn="1"/>
        </p:nvGrpSpPr>
        <p:grpSpPr>
          <a:xfrm>
            <a:off x="4749543" y="1802721"/>
            <a:ext cx="3286472" cy="2956924"/>
            <a:chOff x="6614213" y="1803684"/>
            <a:chExt cx="3286472" cy="2956924"/>
          </a:xfrm>
        </p:grpSpPr>
        <p:pic>
          <p:nvPicPr>
            <p:cNvPr id="7" name="Picture 6">
              <a:hlinkClick r:id="rId2"/>
              <a:extLst>
                <a:ext uri="{FF2B5EF4-FFF2-40B4-BE49-F238E27FC236}">
                  <a16:creationId xmlns:a16="http://schemas.microsoft.com/office/drawing/2014/main" id="{98250E26-7196-4BED-F0A7-D6B4D85C0C57}"/>
                </a:ext>
              </a:extLst>
            </p:cNvPr>
            <p:cNvPicPr>
              <a:picLocks noChangeAspect="1"/>
            </p:cNvPicPr>
            <p:nvPr/>
          </p:nvPicPr>
          <p:blipFill>
            <a:blip r:embed="rId3"/>
            <a:srcRect/>
            <a:stretch/>
          </p:blipFill>
          <p:spPr>
            <a:xfrm>
              <a:off x="6770603" y="2817715"/>
              <a:ext cx="3130082" cy="694545"/>
            </a:xfrm>
            <a:prstGeom prst="rect">
              <a:avLst/>
            </a:prstGeom>
          </p:spPr>
        </p:pic>
        <p:pic>
          <p:nvPicPr>
            <p:cNvPr id="8" name="Picture 7">
              <a:hlinkClick r:id="rId4"/>
              <a:extLst>
                <a:ext uri="{FF2B5EF4-FFF2-40B4-BE49-F238E27FC236}">
                  <a16:creationId xmlns:a16="http://schemas.microsoft.com/office/drawing/2014/main" id="{F6D01DB8-5AC1-919E-A73E-DB968D56F64B}"/>
                </a:ext>
              </a:extLst>
            </p:cNvPr>
            <p:cNvPicPr>
              <a:picLocks noChangeAspect="1"/>
            </p:cNvPicPr>
            <p:nvPr/>
          </p:nvPicPr>
          <p:blipFill>
            <a:blip r:embed="rId5"/>
            <a:srcRect l="-9512" t="-14596" r="-7037" b="18412"/>
            <a:stretch/>
          </p:blipFill>
          <p:spPr>
            <a:xfrm>
              <a:off x="6614213" y="3805518"/>
              <a:ext cx="2459809" cy="955090"/>
            </a:xfrm>
            <a:prstGeom prst="rect">
              <a:avLst/>
            </a:prstGeom>
          </p:spPr>
        </p:pic>
        <p:pic>
          <p:nvPicPr>
            <p:cNvPr id="9" name="Picture 8">
              <a:hlinkClick r:id="rId6"/>
              <a:extLst>
                <a:ext uri="{FF2B5EF4-FFF2-40B4-BE49-F238E27FC236}">
                  <a16:creationId xmlns:a16="http://schemas.microsoft.com/office/drawing/2014/main" id="{41919106-6B24-FABC-75E9-6701E156B5B1}"/>
                </a:ext>
              </a:extLst>
            </p:cNvPr>
            <p:cNvPicPr>
              <a:picLocks noChangeAspect="1"/>
            </p:cNvPicPr>
            <p:nvPr/>
          </p:nvPicPr>
          <p:blipFill>
            <a:blip r:embed="rId7"/>
            <a:srcRect/>
            <a:stretch/>
          </p:blipFill>
          <p:spPr>
            <a:xfrm>
              <a:off x="6764097" y="1803684"/>
              <a:ext cx="3002298" cy="508863"/>
            </a:xfrm>
            <a:prstGeom prst="rect">
              <a:avLst/>
            </a:prstGeom>
          </p:spPr>
        </p:pic>
      </p:grpSp>
      <p:pic>
        <p:nvPicPr>
          <p:cNvPr id="10" name="Picture 9">
            <a:hlinkClick r:id="rId8"/>
            <a:extLst>
              <a:ext uri="{FF2B5EF4-FFF2-40B4-BE49-F238E27FC236}">
                <a16:creationId xmlns:a16="http://schemas.microsoft.com/office/drawing/2014/main" id="{362D30AF-71C6-DEBC-9D57-1B86CEC1B358}"/>
              </a:ext>
            </a:extLst>
          </p:cNvPr>
          <p:cNvPicPr>
            <a:picLocks noChangeAspect="1"/>
          </p:cNvPicPr>
          <p:nvPr userDrawn="1"/>
        </p:nvPicPr>
        <p:blipFill>
          <a:blip r:embed="rId9"/>
          <a:srcRect l="9810" t="16361" r="9108" b="18261"/>
          <a:stretch/>
        </p:blipFill>
        <p:spPr>
          <a:xfrm>
            <a:off x="856604" y="2682514"/>
            <a:ext cx="3262634" cy="1492971"/>
          </a:xfrm>
          <a:prstGeom prst="rect">
            <a:avLst/>
          </a:prstGeom>
        </p:spPr>
      </p:pic>
      <p:cxnSp>
        <p:nvCxnSpPr>
          <p:cNvPr id="11" name="Straight Connector 10">
            <a:extLst>
              <a:ext uri="{FF2B5EF4-FFF2-40B4-BE49-F238E27FC236}">
                <a16:creationId xmlns:a16="http://schemas.microsoft.com/office/drawing/2014/main" id="{6E6CBDFA-A7B2-2FEE-9E6C-11A021DEC38F}"/>
              </a:ext>
            </a:extLst>
          </p:cNvPr>
          <p:cNvCxnSpPr>
            <a:cxnSpLocks/>
          </p:cNvCxnSpPr>
          <p:nvPr userDrawn="1"/>
        </p:nvCxnSpPr>
        <p:spPr>
          <a:xfrm>
            <a:off x="4749543" y="1477140"/>
            <a:ext cx="0" cy="3453321"/>
          </a:xfrm>
          <a:prstGeom prst="line">
            <a:avLst/>
          </a:prstGeom>
          <a:ln>
            <a:solidFill>
              <a:schemeClr val="tx1"/>
            </a:solidFill>
          </a:ln>
          <a:effectLst>
            <a:outerShdw dist="50800" dir="5400000" algn="ctr" rotWithShape="0">
              <a:schemeClr val="tx1"/>
            </a:outerShdw>
          </a:effectLst>
        </p:spPr>
        <p:style>
          <a:lnRef idx="2">
            <a:schemeClr val="accent1"/>
          </a:lnRef>
          <a:fillRef idx="0">
            <a:schemeClr val="accent1"/>
          </a:fillRef>
          <a:effectRef idx="1">
            <a:schemeClr val="accent1"/>
          </a:effectRef>
          <a:fontRef idx="minor">
            <a:schemeClr val="tx1"/>
          </a:fontRef>
        </p:style>
      </p:cxnSp>
      <p:grpSp>
        <p:nvGrpSpPr>
          <p:cNvPr id="12" name="Group 11">
            <a:extLst>
              <a:ext uri="{FF2B5EF4-FFF2-40B4-BE49-F238E27FC236}">
                <a16:creationId xmlns:a16="http://schemas.microsoft.com/office/drawing/2014/main" id="{2FDE34E6-8FB3-285F-1F05-66AA12543507}"/>
              </a:ext>
            </a:extLst>
          </p:cNvPr>
          <p:cNvGrpSpPr/>
          <p:nvPr userDrawn="1"/>
        </p:nvGrpSpPr>
        <p:grpSpPr>
          <a:xfrm>
            <a:off x="9481673" y="1073725"/>
            <a:ext cx="1598500" cy="4260149"/>
            <a:chOff x="416970" y="1275452"/>
            <a:chExt cx="1598500" cy="4260149"/>
          </a:xfrm>
        </p:grpSpPr>
        <p:pic>
          <p:nvPicPr>
            <p:cNvPr id="13" name="Picture 12" descr="Blue text on a black background&#10;&#10;Description automatically generated">
              <a:extLst>
                <a:ext uri="{FF2B5EF4-FFF2-40B4-BE49-F238E27FC236}">
                  <a16:creationId xmlns:a16="http://schemas.microsoft.com/office/drawing/2014/main" id="{457B305D-77EB-4177-9F60-EF6FFE83B44C}"/>
                </a:ext>
              </a:extLst>
            </p:cNvPr>
            <p:cNvPicPr>
              <a:picLocks noChangeAspect="1"/>
            </p:cNvPicPr>
            <p:nvPr/>
          </p:nvPicPr>
          <p:blipFill>
            <a:blip r:embed="rId10"/>
            <a:stretch>
              <a:fillRect/>
            </a:stretch>
          </p:blipFill>
          <p:spPr>
            <a:xfrm>
              <a:off x="436338" y="2017662"/>
              <a:ext cx="1579131" cy="574229"/>
            </a:xfrm>
            <a:prstGeom prst="rect">
              <a:avLst/>
            </a:prstGeom>
          </p:spPr>
        </p:pic>
        <p:pic>
          <p:nvPicPr>
            <p:cNvPr id="14" name="Picture 13" descr="Blue text on a black background&#10;&#10;Description automatically generated">
              <a:extLst>
                <a:ext uri="{FF2B5EF4-FFF2-40B4-BE49-F238E27FC236}">
                  <a16:creationId xmlns:a16="http://schemas.microsoft.com/office/drawing/2014/main" id="{838CE2A3-4DA0-5156-D734-6E3384259645}"/>
                </a:ext>
              </a:extLst>
            </p:cNvPr>
            <p:cNvPicPr>
              <a:picLocks noChangeAspect="1"/>
            </p:cNvPicPr>
            <p:nvPr/>
          </p:nvPicPr>
          <p:blipFill>
            <a:blip r:embed="rId11"/>
            <a:stretch>
              <a:fillRect/>
            </a:stretch>
          </p:blipFill>
          <p:spPr>
            <a:xfrm>
              <a:off x="416970" y="3487004"/>
              <a:ext cx="1579131" cy="574229"/>
            </a:xfrm>
            <a:prstGeom prst="rect">
              <a:avLst/>
            </a:prstGeom>
          </p:spPr>
        </p:pic>
        <p:pic>
          <p:nvPicPr>
            <p:cNvPr id="15" name="Picture 14" descr="Blue text on a black background&#10;&#10;Description automatically generated">
              <a:extLst>
                <a:ext uri="{FF2B5EF4-FFF2-40B4-BE49-F238E27FC236}">
                  <a16:creationId xmlns:a16="http://schemas.microsoft.com/office/drawing/2014/main" id="{5381B5C6-81B7-61E6-AFDE-591BB511A3BE}"/>
                </a:ext>
              </a:extLst>
            </p:cNvPr>
            <p:cNvPicPr>
              <a:picLocks noChangeAspect="1"/>
            </p:cNvPicPr>
            <p:nvPr/>
          </p:nvPicPr>
          <p:blipFill>
            <a:blip r:embed="rId12"/>
            <a:stretch>
              <a:fillRect/>
            </a:stretch>
          </p:blipFill>
          <p:spPr>
            <a:xfrm>
              <a:off x="416971" y="4961372"/>
              <a:ext cx="1579131" cy="574229"/>
            </a:xfrm>
            <a:prstGeom prst="rect">
              <a:avLst/>
            </a:prstGeom>
          </p:spPr>
        </p:pic>
        <p:pic>
          <p:nvPicPr>
            <p:cNvPr id="16" name="Picture 15" descr="A blue and black text&#10;&#10;Description automatically generated">
              <a:extLst>
                <a:ext uri="{FF2B5EF4-FFF2-40B4-BE49-F238E27FC236}">
                  <a16:creationId xmlns:a16="http://schemas.microsoft.com/office/drawing/2014/main" id="{628F48CB-4EBF-6BA5-3738-008AFA8F2C2D}"/>
                </a:ext>
              </a:extLst>
            </p:cNvPr>
            <p:cNvPicPr>
              <a:picLocks noChangeAspect="1"/>
            </p:cNvPicPr>
            <p:nvPr/>
          </p:nvPicPr>
          <p:blipFill>
            <a:blip r:embed="rId13"/>
            <a:stretch>
              <a:fillRect/>
            </a:stretch>
          </p:blipFill>
          <p:spPr>
            <a:xfrm>
              <a:off x="436339" y="1275452"/>
              <a:ext cx="1579131" cy="574229"/>
            </a:xfrm>
            <a:prstGeom prst="rect">
              <a:avLst/>
            </a:prstGeom>
          </p:spPr>
        </p:pic>
        <p:pic>
          <p:nvPicPr>
            <p:cNvPr id="17" name="Picture 16" descr="A blue and black text&#10;&#10;Description automatically generated">
              <a:extLst>
                <a:ext uri="{FF2B5EF4-FFF2-40B4-BE49-F238E27FC236}">
                  <a16:creationId xmlns:a16="http://schemas.microsoft.com/office/drawing/2014/main" id="{0D13F38A-AB00-D1E8-C9E8-EFA631FAC89B}"/>
                </a:ext>
              </a:extLst>
            </p:cNvPr>
            <p:cNvPicPr>
              <a:picLocks noChangeAspect="1"/>
            </p:cNvPicPr>
            <p:nvPr/>
          </p:nvPicPr>
          <p:blipFill>
            <a:blip r:embed="rId14"/>
            <a:stretch>
              <a:fillRect/>
            </a:stretch>
          </p:blipFill>
          <p:spPr>
            <a:xfrm>
              <a:off x="436338" y="4224188"/>
              <a:ext cx="1579131" cy="574229"/>
            </a:xfrm>
            <a:prstGeom prst="rect">
              <a:avLst/>
            </a:prstGeom>
          </p:spPr>
        </p:pic>
        <p:pic>
          <p:nvPicPr>
            <p:cNvPr id="18" name="Picture 17" descr="Blue text on a black background&#10;&#10;Description automatically generated">
              <a:extLst>
                <a:ext uri="{FF2B5EF4-FFF2-40B4-BE49-F238E27FC236}">
                  <a16:creationId xmlns:a16="http://schemas.microsoft.com/office/drawing/2014/main" id="{AE157B56-2DEE-A2C0-0014-121B1D7F4430}"/>
                </a:ext>
              </a:extLst>
            </p:cNvPr>
            <p:cNvPicPr>
              <a:picLocks noChangeAspect="1"/>
            </p:cNvPicPr>
            <p:nvPr/>
          </p:nvPicPr>
          <p:blipFill>
            <a:blip r:embed="rId15"/>
            <a:stretch>
              <a:fillRect/>
            </a:stretch>
          </p:blipFill>
          <p:spPr>
            <a:xfrm>
              <a:off x="436338" y="2749820"/>
              <a:ext cx="1579131" cy="574229"/>
            </a:xfrm>
            <a:prstGeom prst="rect">
              <a:avLst/>
            </a:prstGeom>
          </p:spPr>
        </p:pic>
      </p:grpSp>
      <p:cxnSp>
        <p:nvCxnSpPr>
          <p:cNvPr id="19" name="Straight Connector 18">
            <a:extLst>
              <a:ext uri="{FF2B5EF4-FFF2-40B4-BE49-F238E27FC236}">
                <a16:creationId xmlns:a16="http://schemas.microsoft.com/office/drawing/2014/main" id="{68FE403C-EA2D-66D8-F2A9-7744EE99BCFB}"/>
              </a:ext>
            </a:extLst>
          </p:cNvPr>
          <p:cNvCxnSpPr>
            <a:cxnSpLocks/>
          </p:cNvCxnSpPr>
          <p:nvPr userDrawn="1"/>
        </p:nvCxnSpPr>
        <p:spPr>
          <a:xfrm>
            <a:off x="9162336" y="733472"/>
            <a:ext cx="0" cy="4777700"/>
          </a:xfrm>
          <a:prstGeom prst="line">
            <a:avLst/>
          </a:prstGeom>
          <a:ln>
            <a:solidFill>
              <a:schemeClr val="tx1"/>
            </a:solidFill>
          </a:ln>
          <a:effectLst>
            <a:outerShdw dist="50800" dir="5400000" algn="ctr" rotWithShape="0">
              <a:schemeClr val="tx1"/>
            </a:outerShdw>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8263173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Planet Service Offering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17FC8C1D-46EF-1C73-9A9A-4C9690EC2983}"/>
              </a:ext>
            </a:extLst>
          </p:cNvPr>
          <p:cNvSpPr>
            <a:spLocks noGrp="1"/>
          </p:cNvSpPr>
          <p:nvPr>
            <p:ph type="title"/>
          </p:nvPr>
        </p:nvSpPr>
        <p:spPr>
          <a:xfrm>
            <a:off x="1206538" y="107028"/>
            <a:ext cx="9332203" cy="950563"/>
          </a:xfrm>
        </p:spPr>
        <p:txBody>
          <a:bodyPr/>
          <a:lstStyle/>
          <a:p>
            <a:r>
              <a:rPr kumimoji="0" lang="en-US" sz="3600" b="1" u="none" strike="noStrike" kern="1200" cap="none" normalizeH="0" baseline="0" noProof="0">
                <a:ln>
                  <a:noFill/>
                </a:ln>
                <a:effectLst/>
                <a:uLnTx/>
                <a:uFillTx/>
                <a:latin typeface="Inter" panose="02000503000000020004" pitchFamily="2" charset="0"/>
                <a:ea typeface="Inter" panose="02000503000000020004" pitchFamily="2" charset="0"/>
              </a:rPr>
              <a:t>Click to edit Master title style</a:t>
            </a:r>
            <a:endParaRPr lang="en-US" sz="2400">
              <a:latin typeface="Inter" panose="02000503000000020004" pitchFamily="2" charset="0"/>
              <a:ea typeface="Inter" panose="02000503000000020004" pitchFamily="2" charset="0"/>
            </a:endParaRPr>
          </a:p>
        </p:txBody>
      </p:sp>
      <p:grpSp>
        <p:nvGrpSpPr>
          <p:cNvPr id="6" name="Group 5">
            <a:extLst>
              <a:ext uri="{FF2B5EF4-FFF2-40B4-BE49-F238E27FC236}">
                <a16:creationId xmlns:a16="http://schemas.microsoft.com/office/drawing/2014/main" id="{AD536307-4CBA-0546-A5A9-E1E03E1971A8}"/>
              </a:ext>
            </a:extLst>
          </p:cNvPr>
          <p:cNvGrpSpPr/>
          <p:nvPr userDrawn="1"/>
        </p:nvGrpSpPr>
        <p:grpSpPr>
          <a:xfrm>
            <a:off x="1320808" y="993857"/>
            <a:ext cx="9470243" cy="4845937"/>
            <a:chOff x="1320808" y="1195562"/>
            <a:chExt cx="9470243" cy="4845937"/>
          </a:xfrm>
        </p:grpSpPr>
        <p:sp>
          <p:nvSpPr>
            <p:cNvPr id="7" name="Hexagon 6">
              <a:hlinkClick r:id="" action="ppaction://noaction"/>
              <a:extLst>
                <a:ext uri="{FF2B5EF4-FFF2-40B4-BE49-F238E27FC236}">
                  <a16:creationId xmlns:a16="http://schemas.microsoft.com/office/drawing/2014/main" id="{4785F516-8B89-191E-F102-E5847F608BB9}"/>
                </a:ext>
              </a:extLst>
            </p:cNvPr>
            <p:cNvSpPr/>
            <p:nvPr/>
          </p:nvSpPr>
          <p:spPr>
            <a:xfrm rot="5400000">
              <a:off x="1336651" y="1287545"/>
              <a:ext cx="1371600" cy="1202867"/>
            </a:xfrm>
            <a:prstGeom prst="hexagon">
              <a:avLst/>
            </a:prstGeom>
            <a:solidFill>
              <a:schemeClr val="accent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b"/>
            <a:lstStyle/>
            <a:p>
              <a:pPr algn="ctr"/>
              <a:endParaRPr lang="en-US" sz="1050">
                <a:latin typeface="+mj-lt"/>
              </a:endParaRPr>
            </a:p>
          </p:txBody>
        </p:sp>
        <p:pic>
          <p:nvPicPr>
            <p:cNvPr id="8" name="Graphic 7" descr="Lock">
              <a:hlinkClick r:id="" action="ppaction://noaction"/>
              <a:extLst>
                <a:ext uri="{FF2B5EF4-FFF2-40B4-BE49-F238E27FC236}">
                  <a16:creationId xmlns:a16="http://schemas.microsoft.com/office/drawing/2014/main" id="{2E494CBC-78B8-2A13-E548-415030C0493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697098" y="1344493"/>
              <a:ext cx="640080" cy="640080"/>
            </a:xfrm>
            <a:prstGeom prst="rect">
              <a:avLst/>
            </a:prstGeom>
            <a:ln>
              <a:noFill/>
            </a:ln>
            <a:effectLst/>
          </p:spPr>
        </p:pic>
        <p:sp>
          <p:nvSpPr>
            <p:cNvPr id="9" name="TextBox 8">
              <a:hlinkClick r:id="" action="ppaction://noaction"/>
              <a:extLst>
                <a:ext uri="{FF2B5EF4-FFF2-40B4-BE49-F238E27FC236}">
                  <a16:creationId xmlns:a16="http://schemas.microsoft.com/office/drawing/2014/main" id="{7E237ACC-CB91-AF59-6270-8C4EB4F27325}"/>
                </a:ext>
              </a:extLst>
            </p:cNvPr>
            <p:cNvSpPr txBox="1"/>
            <p:nvPr/>
          </p:nvSpPr>
          <p:spPr>
            <a:xfrm>
              <a:off x="1417427" y="1945272"/>
              <a:ext cx="1202868" cy="415498"/>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nchor="b">
              <a:spAutoFit/>
            </a:bodyPr>
            <a:lstStyle/>
            <a:p>
              <a:pPr algn="ctr"/>
              <a:r>
                <a:rPr lang="en-US" sz="1050">
                  <a:solidFill>
                    <a:schemeClr val="bg1"/>
                  </a:solidFill>
                  <a:latin typeface="+mj-lt"/>
                </a:rPr>
                <a:t>Security &amp; Compliance</a:t>
              </a:r>
            </a:p>
          </p:txBody>
        </p:sp>
        <p:sp>
          <p:nvSpPr>
            <p:cNvPr id="10" name="Hexagon 9">
              <a:extLst>
                <a:ext uri="{FF2B5EF4-FFF2-40B4-BE49-F238E27FC236}">
                  <a16:creationId xmlns:a16="http://schemas.microsoft.com/office/drawing/2014/main" id="{89FD0066-9DD5-9B25-F690-F8039F58EB29}"/>
                </a:ext>
              </a:extLst>
            </p:cNvPr>
            <p:cNvSpPr/>
            <p:nvPr/>
          </p:nvSpPr>
          <p:spPr>
            <a:xfrm rot="5400000">
              <a:off x="2641048" y="1319832"/>
              <a:ext cx="1312797" cy="1135703"/>
            </a:xfrm>
            <a:prstGeom prst="hexagon">
              <a:avLst/>
            </a:prstGeom>
            <a:gradFill>
              <a:gsLst>
                <a:gs pos="0">
                  <a:schemeClr val="bg1"/>
                </a:gs>
                <a:gs pos="50000">
                  <a:schemeClr val="bg1">
                    <a:lumMod val="95000"/>
                  </a:schemeClr>
                </a:gs>
                <a:gs pos="100000">
                  <a:schemeClr val="bg1"/>
                </a:gs>
              </a:gsLst>
              <a:lin ang="5400000" scaled="1"/>
            </a:gradFill>
            <a:ln w="57150">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algn="ctr"/>
              <a:endParaRPr lang="en-US" sz="1000">
                <a:solidFill>
                  <a:schemeClr val="tx1"/>
                </a:solidFill>
                <a:latin typeface="+mj-lt"/>
              </a:endParaRPr>
            </a:p>
          </p:txBody>
        </p:sp>
        <p:sp>
          <p:nvSpPr>
            <p:cNvPr id="11" name="TextBox 10">
              <a:extLst>
                <a:ext uri="{FF2B5EF4-FFF2-40B4-BE49-F238E27FC236}">
                  <a16:creationId xmlns:a16="http://schemas.microsoft.com/office/drawing/2014/main" id="{7E0C7A34-8F8B-F66D-FC57-ED4BC3D7D514}"/>
                </a:ext>
              </a:extLst>
            </p:cNvPr>
            <p:cNvSpPr txBox="1"/>
            <p:nvPr/>
          </p:nvSpPr>
          <p:spPr>
            <a:xfrm>
              <a:off x="2696012" y="1558812"/>
              <a:ext cx="1202868" cy="657744"/>
            </a:xfrm>
            <a:prstGeom prst="rect">
              <a:avLst/>
            </a:prstGeom>
            <a:noFill/>
            <a:ln>
              <a:noFill/>
            </a:ln>
            <a:effectLst/>
          </p:spPr>
          <p:txBody>
            <a:bodyPr wrap="square" rtlCol="0" anchor="ctr">
              <a:spAutoFit/>
            </a:bodyPr>
            <a:lstStyle/>
            <a:p>
              <a:pPr algn="ctr">
                <a:lnSpc>
                  <a:spcPct val="120000"/>
                </a:lnSpc>
              </a:pPr>
              <a:r>
                <a:rPr lang="en-US" sz="1050">
                  <a:solidFill>
                    <a:schemeClr val="tx1"/>
                  </a:solidFill>
                  <a:latin typeface="+mj-lt"/>
                </a:rPr>
                <a:t>Assessment</a:t>
              </a:r>
            </a:p>
            <a:p>
              <a:pPr algn="ctr">
                <a:lnSpc>
                  <a:spcPct val="120000"/>
                </a:lnSpc>
              </a:pPr>
              <a:r>
                <a:rPr lang="en-US" sz="1050">
                  <a:solidFill>
                    <a:schemeClr val="tx1"/>
                  </a:solidFill>
                  <a:latin typeface="+mj-lt"/>
                </a:rPr>
                <a:t>Deployments</a:t>
              </a:r>
            </a:p>
            <a:p>
              <a:pPr algn="ctr">
                <a:lnSpc>
                  <a:spcPct val="120000"/>
                </a:lnSpc>
              </a:pPr>
              <a:r>
                <a:rPr lang="en-US" sz="1050">
                  <a:solidFill>
                    <a:schemeClr val="tx1"/>
                  </a:solidFill>
                  <a:latin typeface="+mj-lt"/>
                </a:rPr>
                <a:t>Operations</a:t>
              </a:r>
            </a:p>
          </p:txBody>
        </p:sp>
        <p:sp>
          <p:nvSpPr>
            <p:cNvPr id="12" name="Hexagon 11">
              <a:hlinkClick r:id="" action="ppaction://noaction"/>
              <a:extLst>
                <a:ext uri="{FF2B5EF4-FFF2-40B4-BE49-F238E27FC236}">
                  <a16:creationId xmlns:a16="http://schemas.microsoft.com/office/drawing/2014/main" id="{B4B5F3C8-D740-2F7E-0B35-40440B95BF50}"/>
                </a:ext>
              </a:extLst>
            </p:cNvPr>
            <p:cNvSpPr/>
            <p:nvPr/>
          </p:nvSpPr>
          <p:spPr>
            <a:xfrm rot="5400000">
              <a:off x="1952610" y="2424354"/>
              <a:ext cx="1371600" cy="1202867"/>
            </a:xfrm>
            <a:prstGeom prst="hexagon">
              <a:avLst/>
            </a:prstGeom>
            <a:solidFill>
              <a:schemeClr val="accent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b"/>
            <a:lstStyle/>
            <a:p>
              <a:pPr algn="ctr"/>
              <a:endParaRPr lang="en-US" sz="1050">
                <a:latin typeface="+mj-lt"/>
              </a:endParaRPr>
            </a:p>
          </p:txBody>
        </p:sp>
        <p:sp>
          <p:nvSpPr>
            <p:cNvPr id="13" name="TextBox 12">
              <a:hlinkClick r:id="" action="ppaction://noaction"/>
              <a:extLst>
                <a:ext uri="{FF2B5EF4-FFF2-40B4-BE49-F238E27FC236}">
                  <a16:creationId xmlns:a16="http://schemas.microsoft.com/office/drawing/2014/main" id="{A46401A7-A54E-0F04-9A14-86B5E6286B27}"/>
                </a:ext>
              </a:extLst>
            </p:cNvPr>
            <p:cNvSpPr txBox="1"/>
            <p:nvPr/>
          </p:nvSpPr>
          <p:spPr>
            <a:xfrm>
              <a:off x="2033386" y="3082081"/>
              <a:ext cx="1202868" cy="415498"/>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nchor="b">
              <a:spAutoFit/>
            </a:bodyPr>
            <a:lstStyle/>
            <a:p>
              <a:pPr algn="ctr"/>
              <a:r>
                <a:rPr lang="en-US" sz="1050">
                  <a:solidFill>
                    <a:schemeClr val="bg1"/>
                  </a:solidFill>
                  <a:latin typeface="+mj-lt"/>
                </a:rPr>
                <a:t>Productivity Services</a:t>
              </a:r>
            </a:p>
          </p:txBody>
        </p:sp>
        <p:sp>
          <p:nvSpPr>
            <p:cNvPr id="14" name="Hexagon 13">
              <a:extLst>
                <a:ext uri="{FF2B5EF4-FFF2-40B4-BE49-F238E27FC236}">
                  <a16:creationId xmlns:a16="http://schemas.microsoft.com/office/drawing/2014/main" id="{62EA5EA2-A8DD-C939-7DCE-C7A0E68B371F}"/>
                </a:ext>
              </a:extLst>
            </p:cNvPr>
            <p:cNvSpPr/>
            <p:nvPr/>
          </p:nvSpPr>
          <p:spPr>
            <a:xfrm rot="5400000">
              <a:off x="3257007" y="2456641"/>
              <a:ext cx="1312797" cy="1135703"/>
            </a:xfrm>
            <a:prstGeom prst="hexagon">
              <a:avLst/>
            </a:prstGeom>
            <a:solidFill>
              <a:schemeClr val="bg1"/>
            </a:solidFill>
            <a:ln w="57150">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algn="ctr"/>
              <a:endParaRPr lang="en-US" sz="1000">
                <a:solidFill>
                  <a:schemeClr val="tx1"/>
                </a:solidFill>
                <a:latin typeface="+mj-lt"/>
              </a:endParaRPr>
            </a:p>
          </p:txBody>
        </p:sp>
        <p:sp>
          <p:nvSpPr>
            <p:cNvPr id="15" name="TextBox 14">
              <a:extLst>
                <a:ext uri="{FF2B5EF4-FFF2-40B4-BE49-F238E27FC236}">
                  <a16:creationId xmlns:a16="http://schemas.microsoft.com/office/drawing/2014/main" id="{7FFF34B0-F563-D5A5-DB98-4DA92D2ECD54}"/>
                </a:ext>
              </a:extLst>
            </p:cNvPr>
            <p:cNvSpPr txBox="1"/>
            <p:nvPr/>
          </p:nvSpPr>
          <p:spPr>
            <a:xfrm>
              <a:off x="3311971" y="2500056"/>
              <a:ext cx="1202868" cy="1048877"/>
            </a:xfrm>
            <a:prstGeom prst="rect">
              <a:avLst/>
            </a:prstGeom>
            <a:noFill/>
            <a:ln>
              <a:noFill/>
            </a:ln>
            <a:effectLst/>
          </p:spPr>
          <p:txBody>
            <a:bodyPr wrap="square" rtlCol="0" anchor="ctr">
              <a:spAutoFit/>
            </a:bodyPr>
            <a:lstStyle/>
            <a:p>
              <a:pPr algn="ctr">
                <a:lnSpc>
                  <a:spcPct val="120000"/>
                </a:lnSpc>
              </a:pPr>
              <a:r>
                <a:rPr lang="en-US" sz="1050">
                  <a:solidFill>
                    <a:schemeClr val="tx1"/>
                  </a:solidFill>
                  <a:latin typeface="+mj-lt"/>
                </a:rPr>
                <a:t>M365 Copilot</a:t>
              </a:r>
            </a:p>
            <a:p>
              <a:pPr algn="ctr">
                <a:lnSpc>
                  <a:spcPct val="120000"/>
                </a:lnSpc>
              </a:pPr>
              <a:r>
                <a:rPr lang="en-US" sz="1050">
                  <a:solidFill>
                    <a:schemeClr val="tx1"/>
                  </a:solidFill>
                  <a:latin typeface="+mj-lt"/>
                </a:rPr>
                <a:t>Teams</a:t>
              </a:r>
            </a:p>
            <a:p>
              <a:pPr algn="ctr">
                <a:lnSpc>
                  <a:spcPct val="120000"/>
                </a:lnSpc>
              </a:pPr>
              <a:r>
                <a:rPr lang="en-US" sz="1050">
                  <a:solidFill>
                    <a:schemeClr val="tx1"/>
                  </a:solidFill>
                  <a:latin typeface="+mj-lt"/>
                </a:rPr>
                <a:t>SharePoint</a:t>
              </a:r>
              <a:br>
                <a:rPr lang="en-US" sz="1050">
                  <a:solidFill>
                    <a:schemeClr val="tx1"/>
                  </a:solidFill>
                  <a:latin typeface="+mj-lt"/>
                </a:rPr>
              </a:br>
              <a:r>
                <a:rPr lang="en-US" sz="1050">
                  <a:solidFill>
                    <a:schemeClr val="tx1"/>
                  </a:solidFill>
                  <a:latin typeface="+mj-lt"/>
                </a:rPr>
                <a:t>OneDrive</a:t>
              </a:r>
              <a:br>
                <a:rPr lang="en-US" sz="1050">
                  <a:solidFill>
                    <a:schemeClr val="tx1"/>
                  </a:solidFill>
                  <a:latin typeface="+mj-lt"/>
                </a:rPr>
              </a:br>
              <a:r>
                <a:rPr lang="en-US" sz="1050">
                  <a:solidFill>
                    <a:schemeClr val="tx1"/>
                  </a:solidFill>
                  <a:latin typeface="+mj-lt"/>
                </a:rPr>
                <a:t>Exchange</a:t>
              </a:r>
            </a:p>
          </p:txBody>
        </p:sp>
        <p:sp>
          <p:nvSpPr>
            <p:cNvPr id="16" name="Hexagon 15">
              <a:hlinkClick r:id="" action="ppaction://noaction"/>
              <a:extLst>
                <a:ext uri="{FF2B5EF4-FFF2-40B4-BE49-F238E27FC236}">
                  <a16:creationId xmlns:a16="http://schemas.microsoft.com/office/drawing/2014/main" id="{4A14E0F5-501E-000A-ED5F-CA3596CA441C}"/>
                </a:ext>
              </a:extLst>
            </p:cNvPr>
            <p:cNvSpPr/>
            <p:nvPr/>
          </p:nvSpPr>
          <p:spPr>
            <a:xfrm rot="5400000">
              <a:off x="1352499" y="3617456"/>
              <a:ext cx="1371600" cy="1202867"/>
            </a:xfrm>
            <a:prstGeom prst="hexagon">
              <a:avLst/>
            </a:prstGeom>
            <a:solidFill>
              <a:schemeClr val="accent3"/>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b"/>
            <a:lstStyle/>
            <a:p>
              <a:pPr algn="ctr"/>
              <a:endParaRPr lang="en-US" sz="1050">
                <a:latin typeface="+mj-lt"/>
              </a:endParaRPr>
            </a:p>
          </p:txBody>
        </p:sp>
        <p:sp>
          <p:nvSpPr>
            <p:cNvPr id="17" name="TextBox 16">
              <a:hlinkClick r:id="" action="ppaction://noaction"/>
              <a:extLst>
                <a:ext uri="{FF2B5EF4-FFF2-40B4-BE49-F238E27FC236}">
                  <a16:creationId xmlns:a16="http://schemas.microsoft.com/office/drawing/2014/main" id="{626D0DB5-DF8B-D7C8-DD09-75A837FAF0E5}"/>
                </a:ext>
              </a:extLst>
            </p:cNvPr>
            <p:cNvSpPr txBox="1"/>
            <p:nvPr/>
          </p:nvSpPr>
          <p:spPr>
            <a:xfrm>
              <a:off x="1320808" y="4275183"/>
              <a:ext cx="1423214" cy="415498"/>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nchor="b">
              <a:spAutoFit/>
            </a:bodyPr>
            <a:lstStyle/>
            <a:p>
              <a:pPr algn="ctr"/>
              <a:r>
                <a:rPr lang="en-US" sz="1050">
                  <a:solidFill>
                    <a:schemeClr val="bg1"/>
                  </a:solidFill>
                  <a:latin typeface="+mj-lt"/>
                </a:rPr>
                <a:t>Power Platform Services</a:t>
              </a:r>
            </a:p>
          </p:txBody>
        </p:sp>
        <p:sp>
          <p:nvSpPr>
            <p:cNvPr id="18" name="Hexagon 17">
              <a:extLst>
                <a:ext uri="{FF2B5EF4-FFF2-40B4-BE49-F238E27FC236}">
                  <a16:creationId xmlns:a16="http://schemas.microsoft.com/office/drawing/2014/main" id="{ECE28CB7-759D-1280-E4BB-D4D61C26A28E}"/>
                </a:ext>
              </a:extLst>
            </p:cNvPr>
            <p:cNvSpPr/>
            <p:nvPr/>
          </p:nvSpPr>
          <p:spPr>
            <a:xfrm rot="5400000">
              <a:off x="2656896" y="3649743"/>
              <a:ext cx="1312797" cy="1135703"/>
            </a:xfrm>
            <a:prstGeom prst="hexagon">
              <a:avLst/>
            </a:prstGeom>
            <a:solidFill>
              <a:schemeClr val="bg1"/>
            </a:solidFill>
            <a:ln w="57150">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algn="ctr"/>
              <a:endParaRPr lang="en-US" sz="1000">
                <a:solidFill>
                  <a:schemeClr val="tx1"/>
                </a:solidFill>
                <a:latin typeface="+mj-lt"/>
              </a:endParaRPr>
            </a:p>
          </p:txBody>
        </p:sp>
        <p:sp>
          <p:nvSpPr>
            <p:cNvPr id="19" name="TextBox 18">
              <a:extLst>
                <a:ext uri="{FF2B5EF4-FFF2-40B4-BE49-F238E27FC236}">
                  <a16:creationId xmlns:a16="http://schemas.microsoft.com/office/drawing/2014/main" id="{5C919240-848B-6E84-7728-2B9336BBDEE5}"/>
                </a:ext>
              </a:extLst>
            </p:cNvPr>
            <p:cNvSpPr txBox="1"/>
            <p:nvPr/>
          </p:nvSpPr>
          <p:spPr>
            <a:xfrm>
              <a:off x="2680274" y="3987468"/>
              <a:ext cx="1276666" cy="460254"/>
            </a:xfrm>
            <a:prstGeom prst="rect">
              <a:avLst/>
            </a:prstGeom>
            <a:noFill/>
            <a:ln>
              <a:noFill/>
            </a:ln>
            <a:effectLst/>
          </p:spPr>
          <p:txBody>
            <a:bodyPr wrap="square" rtlCol="0" anchor="ctr">
              <a:spAutoFit/>
            </a:bodyPr>
            <a:lstStyle/>
            <a:p>
              <a:pPr algn="ctr">
                <a:lnSpc>
                  <a:spcPct val="120000"/>
                </a:lnSpc>
              </a:pPr>
              <a:r>
                <a:rPr lang="en-US" sz="1050">
                  <a:solidFill>
                    <a:schemeClr val="tx1"/>
                  </a:solidFill>
                  <a:latin typeface="+mj-lt"/>
                </a:rPr>
                <a:t>Power Apps</a:t>
              </a:r>
            </a:p>
            <a:p>
              <a:pPr algn="ctr">
                <a:lnSpc>
                  <a:spcPct val="120000"/>
                </a:lnSpc>
              </a:pPr>
              <a:r>
                <a:rPr lang="en-US" sz="1000">
                  <a:solidFill>
                    <a:schemeClr val="tx1"/>
                  </a:solidFill>
                  <a:latin typeface="+mj-lt"/>
                </a:rPr>
                <a:t>Power Automate</a:t>
              </a:r>
            </a:p>
          </p:txBody>
        </p:sp>
        <p:sp>
          <p:nvSpPr>
            <p:cNvPr id="20" name="Hexagon 19">
              <a:hlinkClick r:id="" action="ppaction://noaction"/>
              <a:extLst>
                <a:ext uri="{FF2B5EF4-FFF2-40B4-BE49-F238E27FC236}">
                  <a16:creationId xmlns:a16="http://schemas.microsoft.com/office/drawing/2014/main" id="{D071C112-F6D8-3615-A9BB-7685A321C7F9}"/>
                </a:ext>
              </a:extLst>
            </p:cNvPr>
            <p:cNvSpPr/>
            <p:nvPr/>
          </p:nvSpPr>
          <p:spPr>
            <a:xfrm rot="5400000">
              <a:off x="1968458" y="4754265"/>
              <a:ext cx="1371600" cy="1202867"/>
            </a:xfrm>
            <a:prstGeom prst="hexagon">
              <a:avLst/>
            </a:prstGeom>
            <a:solidFill>
              <a:schemeClr val="accent4"/>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b"/>
            <a:lstStyle/>
            <a:p>
              <a:pPr algn="ctr"/>
              <a:endParaRPr lang="en-US" sz="1050">
                <a:latin typeface="+mj-lt"/>
              </a:endParaRPr>
            </a:p>
          </p:txBody>
        </p:sp>
        <p:sp>
          <p:nvSpPr>
            <p:cNvPr id="21" name="TextBox 20">
              <a:hlinkClick r:id="" action="ppaction://noaction"/>
              <a:extLst>
                <a:ext uri="{FF2B5EF4-FFF2-40B4-BE49-F238E27FC236}">
                  <a16:creationId xmlns:a16="http://schemas.microsoft.com/office/drawing/2014/main" id="{4A440584-9805-3B4D-9FDB-7413E0545C2A}"/>
                </a:ext>
              </a:extLst>
            </p:cNvPr>
            <p:cNvSpPr txBox="1"/>
            <p:nvPr/>
          </p:nvSpPr>
          <p:spPr>
            <a:xfrm>
              <a:off x="2049234" y="5411992"/>
              <a:ext cx="1202868" cy="415498"/>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nchor="b">
              <a:spAutoFit/>
            </a:bodyPr>
            <a:lstStyle/>
            <a:p>
              <a:pPr algn="ctr"/>
              <a:r>
                <a:rPr lang="en-US" sz="1050">
                  <a:solidFill>
                    <a:schemeClr val="bg1"/>
                  </a:solidFill>
                  <a:latin typeface="+mj-lt"/>
                </a:rPr>
                <a:t>Visioning &amp; Governance</a:t>
              </a:r>
            </a:p>
          </p:txBody>
        </p:sp>
        <p:sp>
          <p:nvSpPr>
            <p:cNvPr id="22" name="Hexagon 21">
              <a:extLst>
                <a:ext uri="{FF2B5EF4-FFF2-40B4-BE49-F238E27FC236}">
                  <a16:creationId xmlns:a16="http://schemas.microsoft.com/office/drawing/2014/main" id="{FF4D566F-5698-04D0-D2E1-4AA2E74FB874}"/>
                </a:ext>
              </a:extLst>
            </p:cNvPr>
            <p:cNvSpPr/>
            <p:nvPr/>
          </p:nvSpPr>
          <p:spPr>
            <a:xfrm rot="5400000">
              <a:off x="3272855" y="4786552"/>
              <a:ext cx="1312797" cy="1135703"/>
            </a:xfrm>
            <a:prstGeom prst="hexagon">
              <a:avLst/>
            </a:prstGeom>
            <a:solidFill>
              <a:schemeClr val="bg1"/>
            </a:solidFill>
            <a:ln w="57150">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algn="ctr"/>
              <a:endParaRPr lang="en-US" sz="1000">
                <a:solidFill>
                  <a:schemeClr val="tx1"/>
                </a:solidFill>
                <a:latin typeface="+mj-lt"/>
              </a:endParaRPr>
            </a:p>
          </p:txBody>
        </p:sp>
        <p:sp>
          <p:nvSpPr>
            <p:cNvPr id="23" name="TextBox 22">
              <a:extLst>
                <a:ext uri="{FF2B5EF4-FFF2-40B4-BE49-F238E27FC236}">
                  <a16:creationId xmlns:a16="http://schemas.microsoft.com/office/drawing/2014/main" id="{AFE29B86-67C6-4394-D48B-D1801F5C49D5}"/>
                </a:ext>
              </a:extLst>
            </p:cNvPr>
            <p:cNvSpPr txBox="1"/>
            <p:nvPr/>
          </p:nvSpPr>
          <p:spPr>
            <a:xfrm>
              <a:off x="3327819" y="4928584"/>
              <a:ext cx="1202868" cy="851643"/>
            </a:xfrm>
            <a:prstGeom prst="rect">
              <a:avLst/>
            </a:prstGeom>
            <a:noFill/>
            <a:ln>
              <a:noFill/>
            </a:ln>
            <a:effectLst/>
          </p:spPr>
          <p:txBody>
            <a:bodyPr wrap="square" rtlCol="0" anchor="ctr">
              <a:spAutoFit/>
            </a:bodyPr>
            <a:lstStyle/>
            <a:p>
              <a:pPr algn="ctr">
                <a:lnSpc>
                  <a:spcPct val="120000"/>
                </a:lnSpc>
              </a:pPr>
              <a:r>
                <a:rPr lang="en-US" sz="1050">
                  <a:solidFill>
                    <a:schemeClr val="tx1"/>
                  </a:solidFill>
                  <a:latin typeface="+mj-lt"/>
                </a:rPr>
                <a:t>Product/</a:t>
              </a:r>
              <a:br>
                <a:rPr lang="en-US" sz="1050">
                  <a:solidFill>
                    <a:schemeClr val="tx1"/>
                  </a:solidFill>
                  <a:latin typeface="+mj-lt"/>
                </a:rPr>
              </a:br>
              <a:r>
                <a:rPr lang="en-US" sz="1050">
                  <a:solidFill>
                    <a:schemeClr val="tx1"/>
                  </a:solidFill>
                  <a:latin typeface="+mj-lt"/>
                </a:rPr>
                <a:t>Solution</a:t>
              </a:r>
              <a:br>
                <a:rPr lang="en-US" sz="1050">
                  <a:solidFill>
                    <a:schemeClr val="tx1"/>
                  </a:solidFill>
                  <a:latin typeface="+mj-lt"/>
                </a:rPr>
              </a:br>
              <a:r>
                <a:rPr lang="en-US" sz="1050">
                  <a:solidFill>
                    <a:schemeClr val="tx1"/>
                  </a:solidFill>
                  <a:latin typeface="+mj-lt"/>
                </a:rPr>
                <a:t>Visioning &amp; Governance</a:t>
              </a:r>
            </a:p>
          </p:txBody>
        </p:sp>
        <p:sp>
          <p:nvSpPr>
            <p:cNvPr id="24" name="Hexagon 23">
              <a:hlinkClick r:id="" action="ppaction://noaction"/>
              <a:extLst>
                <a:ext uri="{FF2B5EF4-FFF2-40B4-BE49-F238E27FC236}">
                  <a16:creationId xmlns:a16="http://schemas.microsoft.com/office/drawing/2014/main" id="{F19B04E2-929B-987C-21C7-9EA8B61666B2}"/>
                </a:ext>
              </a:extLst>
            </p:cNvPr>
            <p:cNvSpPr/>
            <p:nvPr/>
          </p:nvSpPr>
          <p:spPr>
            <a:xfrm rot="5400000">
              <a:off x="4400481" y="1279928"/>
              <a:ext cx="1371600" cy="1202867"/>
            </a:xfrm>
            <a:prstGeom prst="hexagon">
              <a:avLst/>
            </a:prstGeom>
            <a:solidFill>
              <a:schemeClr val="accent5"/>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b"/>
            <a:lstStyle/>
            <a:p>
              <a:pPr algn="ctr"/>
              <a:endParaRPr lang="en-US" sz="1050">
                <a:latin typeface="+mj-lt"/>
              </a:endParaRPr>
            </a:p>
          </p:txBody>
        </p:sp>
        <p:sp>
          <p:nvSpPr>
            <p:cNvPr id="25" name="TextBox 24">
              <a:hlinkClick r:id="" action="ppaction://noaction"/>
              <a:extLst>
                <a:ext uri="{FF2B5EF4-FFF2-40B4-BE49-F238E27FC236}">
                  <a16:creationId xmlns:a16="http://schemas.microsoft.com/office/drawing/2014/main" id="{24C03FCF-ADE4-A0DD-B68C-EE3022F372EA}"/>
                </a:ext>
              </a:extLst>
            </p:cNvPr>
            <p:cNvSpPr txBox="1"/>
            <p:nvPr/>
          </p:nvSpPr>
          <p:spPr>
            <a:xfrm>
              <a:off x="4481257" y="1937655"/>
              <a:ext cx="1202868" cy="415498"/>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nchor="b">
              <a:spAutoFit/>
            </a:bodyPr>
            <a:lstStyle/>
            <a:p>
              <a:pPr algn="ctr"/>
              <a:r>
                <a:rPr lang="en-US" sz="1050">
                  <a:solidFill>
                    <a:schemeClr val="bg1"/>
                  </a:solidFill>
                  <a:latin typeface="+mj-lt"/>
                </a:rPr>
                <a:t>Technology Adoption</a:t>
              </a:r>
            </a:p>
          </p:txBody>
        </p:sp>
        <p:sp>
          <p:nvSpPr>
            <p:cNvPr id="26" name="Hexagon 25">
              <a:extLst>
                <a:ext uri="{FF2B5EF4-FFF2-40B4-BE49-F238E27FC236}">
                  <a16:creationId xmlns:a16="http://schemas.microsoft.com/office/drawing/2014/main" id="{4BFD4D10-AD78-100A-1C2C-10E897373756}"/>
                </a:ext>
              </a:extLst>
            </p:cNvPr>
            <p:cNvSpPr/>
            <p:nvPr/>
          </p:nvSpPr>
          <p:spPr>
            <a:xfrm rot="5400000">
              <a:off x="5704878" y="1312215"/>
              <a:ext cx="1312797" cy="1135703"/>
            </a:xfrm>
            <a:prstGeom prst="hexagon">
              <a:avLst/>
            </a:prstGeom>
            <a:solidFill>
              <a:schemeClr val="bg1"/>
            </a:solidFill>
            <a:ln w="57150">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algn="ctr"/>
              <a:endParaRPr lang="en-US" sz="1000">
                <a:solidFill>
                  <a:schemeClr val="tx1"/>
                </a:solidFill>
                <a:latin typeface="+mj-lt"/>
              </a:endParaRPr>
            </a:p>
          </p:txBody>
        </p:sp>
        <p:sp>
          <p:nvSpPr>
            <p:cNvPr id="27" name="TextBox 26">
              <a:extLst>
                <a:ext uri="{FF2B5EF4-FFF2-40B4-BE49-F238E27FC236}">
                  <a16:creationId xmlns:a16="http://schemas.microsoft.com/office/drawing/2014/main" id="{612B490B-1337-C59E-1F20-FE56884F1C26}"/>
                </a:ext>
              </a:extLst>
            </p:cNvPr>
            <p:cNvSpPr txBox="1"/>
            <p:nvPr/>
          </p:nvSpPr>
          <p:spPr>
            <a:xfrm>
              <a:off x="5714498" y="1406924"/>
              <a:ext cx="1294101" cy="946285"/>
            </a:xfrm>
            <a:prstGeom prst="rect">
              <a:avLst/>
            </a:prstGeom>
            <a:noFill/>
            <a:ln>
              <a:noFill/>
            </a:ln>
            <a:effectLst/>
          </p:spPr>
          <p:txBody>
            <a:bodyPr wrap="square" rtlCol="0" anchor="ctr">
              <a:spAutoFit/>
            </a:bodyPr>
            <a:lstStyle/>
            <a:p>
              <a:pPr algn="ctr">
                <a:lnSpc>
                  <a:spcPct val="120000"/>
                </a:lnSpc>
              </a:pPr>
              <a:r>
                <a:rPr lang="en-US" sz="1000">
                  <a:solidFill>
                    <a:schemeClr val="tx1"/>
                  </a:solidFill>
                  <a:latin typeface="+mj-lt"/>
                </a:rPr>
                <a:t>Org. Change Management </a:t>
              </a:r>
              <a:r>
                <a:rPr lang="en-US" sz="900">
                  <a:solidFill>
                    <a:schemeClr val="tx1"/>
                  </a:solidFill>
                  <a:latin typeface="+mj-lt"/>
                </a:rPr>
                <a:t>(Training,  </a:t>
              </a:r>
            </a:p>
            <a:p>
              <a:pPr algn="ctr">
                <a:lnSpc>
                  <a:spcPct val="120000"/>
                </a:lnSpc>
              </a:pPr>
              <a:r>
                <a:rPr lang="en-US" sz="900">
                  <a:solidFill>
                    <a:schemeClr val="tx1"/>
                  </a:solidFill>
                  <a:latin typeface="+mj-lt"/>
                </a:rPr>
                <a:t>Communications, </a:t>
              </a:r>
            </a:p>
            <a:p>
              <a:pPr algn="ctr">
                <a:lnSpc>
                  <a:spcPct val="120000"/>
                </a:lnSpc>
              </a:pPr>
              <a:r>
                <a:rPr lang="en-US" sz="900">
                  <a:solidFill>
                    <a:schemeClr val="tx1"/>
                  </a:solidFill>
                  <a:latin typeface="+mj-lt"/>
                </a:rPr>
                <a:t>User Engagement)</a:t>
              </a:r>
              <a:endParaRPr lang="en-US" sz="1000">
                <a:solidFill>
                  <a:schemeClr val="tx1"/>
                </a:solidFill>
                <a:latin typeface="+mj-lt"/>
              </a:endParaRPr>
            </a:p>
          </p:txBody>
        </p:sp>
        <p:sp>
          <p:nvSpPr>
            <p:cNvPr id="28" name="Hexagon 27">
              <a:hlinkClick r:id="" action="ppaction://noaction"/>
              <a:extLst>
                <a:ext uri="{FF2B5EF4-FFF2-40B4-BE49-F238E27FC236}">
                  <a16:creationId xmlns:a16="http://schemas.microsoft.com/office/drawing/2014/main" id="{38F026EF-A937-37A2-C246-C9A722299EDD}"/>
                </a:ext>
              </a:extLst>
            </p:cNvPr>
            <p:cNvSpPr/>
            <p:nvPr/>
          </p:nvSpPr>
          <p:spPr>
            <a:xfrm rot="5400000">
              <a:off x="5016440" y="2416737"/>
              <a:ext cx="1371600" cy="1202867"/>
            </a:xfrm>
            <a:prstGeom prst="hexagon">
              <a:avLst/>
            </a:prstGeom>
            <a:solidFill>
              <a:schemeClr val="accent3"/>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b"/>
            <a:lstStyle/>
            <a:p>
              <a:pPr algn="ctr"/>
              <a:endParaRPr lang="en-US" sz="1050">
                <a:latin typeface="+mj-lt"/>
              </a:endParaRPr>
            </a:p>
          </p:txBody>
        </p:sp>
        <p:sp>
          <p:nvSpPr>
            <p:cNvPr id="29" name="TextBox 28">
              <a:hlinkClick r:id="" action="ppaction://noaction"/>
              <a:extLst>
                <a:ext uri="{FF2B5EF4-FFF2-40B4-BE49-F238E27FC236}">
                  <a16:creationId xmlns:a16="http://schemas.microsoft.com/office/drawing/2014/main" id="{FED7A5DB-0DAF-02D1-A6BD-0751B8E79BFC}"/>
                </a:ext>
              </a:extLst>
            </p:cNvPr>
            <p:cNvSpPr txBox="1"/>
            <p:nvPr/>
          </p:nvSpPr>
          <p:spPr>
            <a:xfrm>
              <a:off x="5097216" y="3074464"/>
              <a:ext cx="1202868" cy="415498"/>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nchor="b">
              <a:spAutoFit/>
            </a:bodyPr>
            <a:lstStyle/>
            <a:p>
              <a:pPr algn="ctr"/>
              <a:r>
                <a:rPr lang="en-US" sz="1050">
                  <a:solidFill>
                    <a:schemeClr val="bg1"/>
                  </a:solidFill>
                  <a:latin typeface="+mj-lt"/>
                </a:rPr>
                <a:t>Device Management</a:t>
              </a:r>
            </a:p>
          </p:txBody>
        </p:sp>
        <p:sp>
          <p:nvSpPr>
            <p:cNvPr id="30" name="Hexagon 29">
              <a:extLst>
                <a:ext uri="{FF2B5EF4-FFF2-40B4-BE49-F238E27FC236}">
                  <a16:creationId xmlns:a16="http://schemas.microsoft.com/office/drawing/2014/main" id="{72F52F9B-A7D3-A052-6508-9FD7DF4F5A44}"/>
                </a:ext>
              </a:extLst>
            </p:cNvPr>
            <p:cNvSpPr/>
            <p:nvPr/>
          </p:nvSpPr>
          <p:spPr>
            <a:xfrm rot="5400000">
              <a:off x="6320837" y="2449024"/>
              <a:ext cx="1312797" cy="1135703"/>
            </a:xfrm>
            <a:prstGeom prst="hexagon">
              <a:avLst/>
            </a:prstGeom>
            <a:solidFill>
              <a:schemeClr val="bg1"/>
            </a:solidFill>
            <a:ln w="57150">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algn="ctr"/>
              <a:endParaRPr lang="en-US" sz="1000">
                <a:solidFill>
                  <a:schemeClr val="tx1"/>
                </a:solidFill>
                <a:latin typeface="+mj-lt"/>
              </a:endParaRPr>
            </a:p>
          </p:txBody>
        </p:sp>
        <p:sp>
          <p:nvSpPr>
            <p:cNvPr id="31" name="TextBox 30">
              <a:extLst>
                <a:ext uri="{FF2B5EF4-FFF2-40B4-BE49-F238E27FC236}">
                  <a16:creationId xmlns:a16="http://schemas.microsoft.com/office/drawing/2014/main" id="{841EEBD2-1DAA-A8FD-BFAD-09441069656B}"/>
                </a:ext>
              </a:extLst>
            </p:cNvPr>
            <p:cNvSpPr txBox="1"/>
            <p:nvPr/>
          </p:nvSpPr>
          <p:spPr>
            <a:xfrm>
              <a:off x="6375801" y="2591055"/>
              <a:ext cx="1202868" cy="851643"/>
            </a:xfrm>
            <a:prstGeom prst="rect">
              <a:avLst/>
            </a:prstGeom>
            <a:noFill/>
            <a:ln>
              <a:noFill/>
            </a:ln>
            <a:effectLst/>
          </p:spPr>
          <p:txBody>
            <a:bodyPr wrap="square" rtlCol="0" anchor="ctr">
              <a:spAutoFit/>
            </a:bodyPr>
            <a:lstStyle/>
            <a:p>
              <a:pPr algn="ctr">
                <a:lnSpc>
                  <a:spcPct val="120000"/>
                </a:lnSpc>
                <a:spcBef>
                  <a:spcPts val="120"/>
                </a:spcBef>
              </a:pPr>
              <a:r>
                <a:rPr lang="en-US" sz="1050">
                  <a:solidFill>
                    <a:schemeClr val="tx1"/>
                  </a:solidFill>
                  <a:latin typeface="+mj-lt"/>
                </a:rPr>
                <a:t>Intune</a:t>
              </a:r>
              <a:br>
                <a:rPr lang="en-US" sz="1050">
                  <a:solidFill>
                    <a:schemeClr val="tx1"/>
                  </a:solidFill>
                  <a:latin typeface="+mj-lt"/>
                </a:rPr>
              </a:br>
              <a:r>
                <a:rPr lang="en-US" sz="1050">
                  <a:solidFill>
                    <a:schemeClr val="tx1"/>
                  </a:solidFill>
                  <a:latin typeface="+mj-lt"/>
                </a:rPr>
                <a:t>(Windows 10 + Non-Windows)</a:t>
              </a:r>
            </a:p>
            <a:p>
              <a:pPr algn="ctr">
                <a:lnSpc>
                  <a:spcPct val="120000"/>
                </a:lnSpc>
              </a:pPr>
              <a:r>
                <a:rPr lang="en-US" sz="1050">
                  <a:solidFill>
                    <a:schemeClr val="tx1"/>
                  </a:solidFill>
                  <a:latin typeface="+mj-lt"/>
                </a:rPr>
                <a:t>MEM</a:t>
              </a:r>
            </a:p>
          </p:txBody>
        </p:sp>
        <p:sp>
          <p:nvSpPr>
            <p:cNvPr id="32" name="Hexagon 31">
              <a:extLst>
                <a:ext uri="{FF2B5EF4-FFF2-40B4-BE49-F238E27FC236}">
                  <a16:creationId xmlns:a16="http://schemas.microsoft.com/office/drawing/2014/main" id="{AD825D17-D080-DCB8-CA8C-07464D18B593}"/>
                </a:ext>
              </a:extLst>
            </p:cNvPr>
            <p:cNvSpPr/>
            <p:nvPr/>
          </p:nvSpPr>
          <p:spPr>
            <a:xfrm rot="5400000">
              <a:off x="5720726" y="3642126"/>
              <a:ext cx="1312797" cy="1135703"/>
            </a:xfrm>
            <a:prstGeom prst="hexagon">
              <a:avLst/>
            </a:prstGeom>
            <a:solidFill>
              <a:schemeClr val="bg1"/>
            </a:solidFill>
            <a:ln w="57150">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algn="ctr"/>
              <a:endParaRPr lang="en-US" sz="1000">
                <a:solidFill>
                  <a:schemeClr val="tx1"/>
                </a:solidFill>
                <a:latin typeface="+mj-lt"/>
              </a:endParaRPr>
            </a:p>
          </p:txBody>
        </p:sp>
        <p:sp>
          <p:nvSpPr>
            <p:cNvPr id="33" name="TextBox 32">
              <a:extLst>
                <a:ext uri="{FF2B5EF4-FFF2-40B4-BE49-F238E27FC236}">
                  <a16:creationId xmlns:a16="http://schemas.microsoft.com/office/drawing/2014/main" id="{0D0987B5-DCAE-BD0D-703F-51CEAD8EF5F5}"/>
                </a:ext>
              </a:extLst>
            </p:cNvPr>
            <p:cNvSpPr txBox="1"/>
            <p:nvPr/>
          </p:nvSpPr>
          <p:spPr>
            <a:xfrm>
              <a:off x="5775690" y="3881106"/>
              <a:ext cx="1202868" cy="657744"/>
            </a:xfrm>
            <a:prstGeom prst="rect">
              <a:avLst/>
            </a:prstGeom>
            <a:noFill/>
            <a:effectLst/>
          </p:spPr>
          <p:txBody>
            <a:bodyPr wrap="square" rtlCol="0" anchor="ctr">
              <a:spAutoFit/>
            </a:bodyPr>
            <a:lstStyle/>
            <a:p>
              <a:pPr algn="ctr">
                <a:lnSpc>
                  <a:spcPct val="120000"/>
                </a:lnSpc>
              </a:pPr>
              <a:r>
                <a:rPr lang="en-US" sz="1050">
                  <a:solidFill>
                    <a:schemeClr val="tx1"/>
                  </a:solidFill>
                  <a:latin typeface="+mj-lt"/>
                </a:rPr>
                <a:t>Application Modernization</a:t>
              </a:r>
            </a:p>
            <a:p>
              <a:pPr algn="ctr">
                <a:lnSpc>
                  <a:spcPct val="120000"/>
                </a:lnSpc>
              </a:pPr>
              <a:r>
                <a:rPr lang="en-US" sz="1050">
                  <a:solidFill>
                    <a:schemeClr val="tx1"/>
                  </a:solidFill>
                  <a:latin typeface="+mj-lt"/>
                </a:rPr>
                <a:t>Azure Dev Ops</a:t>
              </a:r>
            </a:p>
          </p:txBody>
        </p:sp>
        <p:sp>
          <p:nvSpPr>
            <p:cNvPr id="34" name="Hexagon 33">
              <a:hlinkClick r:id="" action="ppaction://noaction"/>
              <a:extLst>
                <a:ext uri="{FF2B5EF4-FFF2-40B4-BE49-F238E27FC236}">
                  <a16:creationId xmlns:a16="http://schemas.microsoft.com/office/drawing/2014/main" id="{B294AD1B-CCE7-B935-03E1-A250A6E7854D}"/>
                </a:ext>
              </a:extLst>
            </p:cNvPr>
            <p:cNvSpPr/>
            <p:nvPr/>
          </p:nvSpPr>
          <p:spPr>
            <a:xfrm rot="5400000">
              <a:off x="5032288" y="4746648"/>
              <a:ext cx="1371600" cy="1202867"/>
            </a:xfrm>
            <a:prstGeom prst="hexagon">
              <a:avLst/>
            </a:prstGeom>
            <a:solidFill>
              <a:schemeClr val="accent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b"/>
            <a:lstStyle/>
            <a:p>
              <a:pPr algn="ctr"/>
              <a:endParaRPr lang="en-US" sz="1050">
                <a:latin typeface="+mj-lt"/>
              </a:endParaRPr>
            </a:p>
          </p:txBody>
        </p:sp>
        <p:sp>
          <p:nvSpPr>
            <p:cNvPr id="35" name="TextBox 34">
              <a:hlinkClick r:id="" action="ppaction://noaction"/>
              <a:extLst>
                <a:ext uri="{FF2B5EF4-FFF2-40B4-BE49-F238E27FC236}">
                  <a16:creationId xmlns:a16="http://schemas.microsoft.com/office/drawing/2014/main" id="{5411571F-ED54-F8B1-6796-E86A0929094B}"/>
                </a:ext>
              </a:extLst>
            </p:cNvPr>
            <p:cNvSpPr txBox="1"/>
            <p:nvPr/>
          </p:nvSpPr>
          <p:spPr>
            <a:xfrm>
              <a:off x="5113064" y="5404375"/>
              <a:ext cx="1202868" cy="415498"/>
            </a:xfrm>
            <a:prstGeom prst="rect">
              <a:avLst/>
            </a:prstGeom>
            <a:noFill/>
          </p:spPr>
          <p:txBody>
            <a:bodyPr wrap="square" rtlCol="0" anchor="b">
              <a:spAutoFit/>
            </a:bodyPr>
            <a:lstStyle/>
            <a:p>
              <a:pPr algn="ctr"/>
              <a:r>
                <a:rPr lang="en-US" sz="1050">
                  <a:solidFill>
                    <a:schemeClr val="bg1"/>
                  </a:solidFill>
                  <a:latin typeface="+mj-lt"/>
                </a:rPr>
                <a:t>Data &amp; Analytics</a:t>
              </a:r>
            </a:p>
          </p:txBody>
        </p:sp>
        <p:sp>
          <p:nvSpPr>
            <p:cNvPr id="36" name="Hexagon 35">
              <a:extLst>
                <a:ext uri="{FF2B5EF4-FFF2-40B4-BE49-F238E27FC236}">
                  <a16:creationId xmlns:a16="http://schemas.microsoft.com/office/drawing/2014/main" id="{EB7308B6-E9DA-3D84-194B-8D8833A8CDDA}"/>
                </a:ext>
              </a:extLst>
            </p:cNvPr>
            <p:cNvSpPr/>
            <p:nvPr/>
          </p:nvSpPr>
          <p:spPr>
            <a:xfrm rot="5400000">
              <a:off x="6336685" y="4778935"/>
              <a:ext cx="1312797" cy="1135703"/>
            </a:xfrm>
            <a:prstGeom prst="hexagon">
              <a:avLst/>
            </a:prstGeom>
            <a:solidFill>
              <a:schemeClr val="bg1"/>
            </a:solidFill>
            <a:ln w="57150">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algn="ctr"/>
              <a:endParaRPr lang="en-US" sz="1000">
                <a:solidFill>
                  <a:schemeClr val="accent1">
                    <a:lumMod val="50000"/>
                  </a:schemeClr>
                </a:solidFill>
                <a:latin typeface="+mj-lt"/>
              </a:endParaRPr>
            </a:p>
          </p:txBody>
        </p:sp>
        <p:sp>
          <p:nvSpPr>
            <p:cNvPr id="37" name="TextBox 36">
              <a:extLst>
                <a:ext uri="{FF2B5EF4-FFF2-40B4-BE49-F238E27FC236}">
                  <a16:creationId xmlns:a16="http://schemas.microsoft.com/office/drawing/2014/main" id="{D78D1E57-0600-E871-477B-4A003AFE5DAB}"/>
                </a:ext>
              </a:extLst>
            </p:cNvPr>
            <p:cNvSpPr txBox="1"/>
            <p:nvPr/>
          </p:nvSpPr>
          <p:spPr>
            <a:xfrm>
              <a:off x="6391649" y="5017916"/>
              <a:ext cx="1202868" cy="657744"/>
            </a:xfrm>
            <a:prstGeom prst="rect">
              <a:avLst/>
            </a:prstGeom>
            <a:noFill/>
            <a:effectLst/>
          </p:spPr>
          <p:txBody>
            <a:bodyPr wrap="square" rtlCol="0" anchor="ctr">
              <a:spAutoFit/>
            </a:bodyPr>
            <a:lstStyle/>
            <a:p>
              <a:pPr algn="ctr">
                <a:lnSpc>
                  <a:spcPct val="120000"/>
                </a:lnSpc>
              </a:pPr>
              <a:r>
                <a:rPr lang="en-US" sz="1050">
                  <a:solidFill>
                    <a:schemeClr val="tx1"/>
                  </a:solidFill>
                  <a:latin typeface="+mj-lt"/>
                </a:rPr>
                <a:t>Power BI</a:t>
              </a:r>
            </a:p>
            <a:p>
              <a:pPr algn="ctr">
                <a:lnSpc>
                  <a:spcPct val="120000"/>
                </a:lnSpc>
              </a:pPr>
              <a:r>
                <a:rPr lang="en-US" sz="1050">
                  <a:solidFill>
                    <a:schemeClr val="tx1"/>
                  </a:solidFill>
                  <a:latin typeface="+mj-lt"/>
                </a:rPr>
                <a:t>SQL/Data Warehouse</a:t>
              </a:r>
            </a:p>
          </p:txBody>
        </p:sp>
        <p:sp>
          <p:nvSpPr>
            <p:cNvPr id="38" name="Hexagon 37">
              <a:hlinkClick r:id="" action="ppaction://noaction"/>
              <a:extLst>
                <a:ext uri="{FF2B5EF4-FFF2-40B4-BE49-F238E27FC236}">
                  <a16:creationId xmlns:a16="http://schemas.microsoft.com/office/drawing/2014/main" id="{A359057D-2AD1-3B44-F451-E87C5DDB2567}"/>
                </a:ext>
              </a:extLst>
            </p:cNvPr>
            <p:cNvSpPr/>
            <p:nvPr/>
          </p:nvSpPr>
          <p:spPr>
            <a:xfrm rot="5400000">
              <a:off x="7523636" y="1287544"/>
              <a:ext cx="1371600" cy="1202867"/>
            </a:xfrm>
            <a:prstGeom prst="hexagon">
              <a:avLst/>
            </a:prstGeom>
            <a:solidFill>
              <a:schemeClr val="accent4"/>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b"/>
            <a:lstStyle/>
            <a:p>
              <a:pPr algn="ctr"/>
              <a:endParaRPr lang="en-US" sz="1050">
                <a:latin typeface="+mj-lt"/>
              </a:endParaRPr>
            </a:p>
          </p:txBody>
        </p:sp>
        <p:sp>
          <p:nvSpPr>
            <p:cNvPr id="39" name="TextBox 38">
              <a:hlinkClick r:id="" action="ppaction://noaction"/>
              <a:extLst>
                <a:ext uri="{FF2B5EF4-FFF2-40B4-BE49-F238E27FC236}">
                  <a16:creationId xmlns:a16="http://schemas.microsoft.com/office/drawing/2014/main" id="{4EC83776-0046-F872-6FC9-1ED38E8EF503}"/>
                </a:ext>
              </a:extLst>
            </p:cNvPr>
            <p:cNvSpPr txBox="1"/>
            <p:nvPr/>
          </p:nvSpPr>
          <p:spPr>
            <a:xfrm>
              <a:off x="7604412" y="1945271"/>
              <a:ext cx="1202868" cy="415498"/>
            </a:xfrm>
            <a:prstGeom prst="rect">
              <a:avLst/>
            </a:prstGeom>
            <a:noFill/>
          </p:spPr>
          <p:txBody>
            <a:bodyPr wrap="square" rtlCol="0" anchor="b">
              <a:spAutoFit/>
            </a:bodyPr>
            <a:lstStyle/>
            <a:p>
              <a:pPr algn="ctr"/>
              <a:r>
                <a:rPr lang="en-US" sz="1050">
                  <a:solidFill>
                    <a:schemeClr val="bg1"/>
                  </a:solidFill>
                  <a:latin typeface="+mj-lt"/>
                </a:rPr>
                <a:t>Technology Roadmapping</a:t>
              </a:r>
            </a:p>
          </p:txBody>
        </p:sp>
        <p:sp>
          <p:nvSpPr>
            <p:cNvPr id="40" name="Hexagon 39">
              <a:extLst>
                <a:ext uri="{FF2B5EF4-FFF2-40B4-BE49-F238E27FC236}">
                  <a16:creationId xmlns:a16="http://schemas.microsoft.com/office/drawing/2014/main" id="{8D75112E-49E6-315D-2A2F-0CDE06345928}"/>
                </a:ext>
              </a:extLst>
            </p:cNvPr>
            <p:cNvSpPr/>
            <p:nvPr/>
          </p:nvSpPr>
          <p:spPr>
            <a:xfrm rot="5400000">
              <a:off x="8828033" y="1319831"/>
              <a:ext cx="1312797" cy="1135703"/>
            </a:xfrm>
            <a:prstGeom prst="hexagon">
              <a:avLst/>
            </a:prstGeom>
            <a:solidFill>
              <a:schemeClr val="bg1"/>
            </a:solidFill>
            <a:ln w="57150">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algn="ctr"/>
              <a:endParaRPr lang="en-US" sz="1000">
                <a:solidFill>
                  <a:schemeClr val="tx1"/>
                </a:solidFill>
                <a:latin typeface="+mj-lt"/>
              </a:endParaRPr>
            </a:p>
          </p:txBody>
        </p:sp>
        <p:sp>
          <p:nvSpPr>
            <p:cNvPr id="41" name="TextBox 40">
              <a:extLst>
                <a:ext uri="{FF2B5EF4-FFF2-40B4-BE49-F238E27FC236}">
                  <a16:creationId xmlns:a16="http://schemas.microsoft.com/office/drawing/2014/main" id="{104BCF52-8F53-F17A-7574-10A3861F5300}"/>
                </a:ext>
              </a:extLst>
            </p:cNvPr>
            <p:cNvSpPr txBox="1"/>
            <p:nvPr/>
          </p:nvSpPr>
          <p:spPr>
            <a:xfrm>
              <a:off x="8882997" y="1558812"/>
              <a:ext cx="1202868" cy="657744"/>
            </a:xfrm>
            <a:prstGeom prst="rect">
              <a:avLst/>
            </a:prstGeom>
            <a:noFill/>
            <a:effectLst/>
          </p:spPr>
          <p:txBody>
            <a:bodyPr wrap="square" rtlCol="0" anchor="ctr">
              <a:spAutoFit/>
            </a:bodyPr>
            <a:lstStyle/>
            <a:p>
              <a:pPr algn="ctr">
                <a:lnSpc>
                  <a:spcPct val="120000"/>
                </a:lnSpc>
              </a:pPr>
              <a:r>
                <a:rPr lang="en-US" sz="1050">
                  <a:solidFill>
                    <a:schemeClr val="tx1"/>
                  </a:solidFill>
                  <a:latin typeface="+mj-lt"/>
                </a:rPr>
                <a:t>Product/</a:t>
              </a:r>
              <a:br>
                <a:rPr lang="en-US" sz="1050">
                  <a:solidFill>
                    <a:schemeClr val="tx1"/>
                  </a:solidFill>
                  <a:latin typeface="+mj-lt"/>
                </a:rPr>
              </a:br>
              <a:r>
                <a:rPr lang="en-US" sz="1050">
                  <a:solidFill>
                    <a:schemeClr val="tx1"/>
                  </a:solidFill>
                  <a:latin typeface="+mj-lt"/>
                </a:rPr>
                <a:t>Solution Roadmaps</a:t>
              </a:r>
            </a:p>
          </p:txBody>
        </p:sp>
        <p:sp>
          <p:nvSpPr>
            <p:cNvPr id="42" name="Hexagon 41">
              <a:hlinkClick r:id="" action="ppaction://noaction"/>
              <a:extLst>
                <a:ext uri="{FF2B5EF4-FFF2-40B4-BE49-F238E27FC236}">
                  <a16:creationId xmlns:a16="http://schemas.microsoft.com/office/drawing/2014/main" id="{931E889C-2CDE-AAF3-942B-3060CB623ECE}"/>
                </a:ext>
              </a:extLst>
            </p:cNvPr>
            <p:cNvSpPr/>
            <p:nvPr/>
          </p:nvSpPr>
          <p:spPr>
            <a:xfrm rot="5400000">
              <a:off x="8139595" y="2424353"/>
              <a:ext cx="1371600" cy="1202867"/>
            </a:xfrm>
            <a:prstGeom prst="hexagon">
              <a:avLst/>
            </a:prstGeom>
            <a:solidFill>
              <a:schemeClr val="accent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b"/>
            <a:lstStyle/>
            <a:p>
              <a:pPr algn="ctr"/>
              <a:endParaRPr lang="en-US" sz="1050">
                <a:latin typeface="+mj-lt"/>
              </a:endParaRPr>
            </a:p>
          </p:txBody>
        </p:sp>
        <p:sp>
          <p:nvSpPr>
            <p:cNvPr id="43" name="TextBox 42">
              <a:hlinkClick r:id="" action="ppaction://noaction"/>
              <a:extLst>
                <a:ext uri="{FF2B5EF4-FFF2-40B4-BE49-F238E27FC236}">
                  <a16:creationId xmlns:a16="http://schemas.microsoft.com/office/drawing/2014/main" id="{38A560E5-716D-C844-B3AC-3F759F57A8E5}"/>
                </a:ext>
              </a:extLst>
            </p:cNvPr>
            <p:cNvSpPr txBox="1"/>
            <p:nvPr/>
          </p:nvSpPr>
          <p:spPr>
            <a:xfrm>
              <a:off x="8220371" y="3082080"/>
              <a:ext cx="1202868" cy="415498"/>
            </a:xfrm>
            <a:prstGeom prst="rect">
              <a:avLst/>
            </a:prstGeom>
            <a:noFill/>
          </p:spPr>
          <p:txBody>
            <a:bodyPr wrap="square" lIns="91440" tIns="45720" rIns="91440" bIns="45720" rtlCol="0" anchor="b">
              <a:spAutoFit/>
            </a:bodyPr>
            <a:lstStyle/>
            <a:p>
              <a:pPr algn="ctr"/>
              <a:r>
                <a:rPr lang="en-US" sz="1050">
                  <a:solidFill>
                    <a:schemeClr val="bg1"/>
                  </a:solidFill>
                  <a:latin typeface="+mj-lt"/>
                </a:rPr>
                <a:t>Cloud </a:t>
              </a:r>
              <a:br>
                <a:rPr lang="en-US" sz="1050">
                  <a:solidFill>
                    <a:schemeClr val="bg1"/>
                  </a:solidFill>
                  <a:latin typeface="+mj-lt"/>
                </a:rPr>
              </a:br>
              <a:r>
                <a:rPr lang="en-US" sz="1050">
                  <a:solidFill>
                    <a:schemeClr val="bg1"/>
                  </a:solidFill>
                  <a:latin typeface="+mj-lt"/>
                </a:rPr>
                <a:t>Maturity</a:t>
              </a:r>
            </a:p>
          </p:txBody>
        </p:sp>
        <p:sp>
          <p:nvSpPr>
            <p:cNvPr id="44" name="Hexagon 43">
              <a:extLst>
                <a:ext uri="{FF2B5EF4-FFF2-40B4-BE49-F238E27FC236}">
                  <a16:creationId xmlns:a16="http://schemas.microsoft.com/office/drawing/2014/main" id="{A1A43DFB-75BF-74B1-1EC5-275B31F2DF0F}"/>
                </a:ext>
              </a:extLst>
            </p:cNvPr>
            <p:cNvSpPr/>
            <p:nvPr/>
          </p:nvSpPr>
          <p:spPr>
            <a:xfrm rot="5400000">
              <a:off x="9443992" y="2456640"/>
              <a:ext cx="1312797" cy="1135703"/>
            </a:xfrm>
            <a:prstGeom prst="hexagon">
              <a:avLst/>
            </a:prstGeom>
            <a:solidFill>
              <a:schemeClr val="bg1"/>
            </a:solidFill>
            <a:ln w="57150">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algn="ctr"/>
              <a:endParaRPr lang="en-US" sz="1000">
                <a:solidFill>
                  <a:schemeClr val="tx1"/>
                </a:solidFill>
                <a:latin typeface="+mj-lt"/>
              </a:endParaRPr>
            </a:p>
          </p:txBody>
        </p:sp>
        <p:sp>
          <p:nvSpPr>
            <p:cNvPr id="45" name="TextBox 44">
              <a:extLst>
                <a:ext uri="{FF2B5EF4-FFF2-40B4-BE49-F238E27FC236}">
                  <a16:creationId xmlns:a16="http://schemas.microsoft.com/office/drawing/2014/main" id="{A5A81FAC-B51B-8AB2-C6CE-2E7E45A0702D}"/>
                </a:ext>
              </a:extLst>
            </p:cNvPr>
            <p:cNvSpPr txBox="1"/>
            <p:nvPr/>
          </p:nvSpPr>
          <p:spPr>
            <a:xfrm>
              <a:off x="9548387" y="2594178"/>
              <a:ext cx="1119855" cy="815480"/>
            </a:xfrm>
            <a:prstGeom prst="rect">
              <a:avLst/>
            </a:prstGeom>
            <a:noFill/>
            <a:effectLst/>
          </p:spPr>
          <p:txBody>
            <a:bodyPr wrap="square" rtlCol="0" anchor="ctr">
              <a:spAutoFit/>
            </a:bodyPr>
            <a:lstStyle/>
            <a:p>
              <a:pPr algn="ctr">
                <a:lnSpc>
                  <a:spcPct val="120000"/>
                </a:lnSpc>
              </a:pPr>
              <a:r>
                <a:rPr lang="en-US" sz="1000">
                  <a:solidFill>
                    <a:schemeClr val="tx1"/>
                  </a:solidFill>
                  <a:latin typeface="+mj-lt"/>
                </a:rPr>
                <a:t>Enablement Migration (IaaS + PaaS) </a:t>
              </a:r>
            </a:p>
            <a:p>
              <a:pPr algn="ctr">
                <a:lnSpc>
                  <a:spcPct val="120000"/>
                </a:lnSpc>
              </a:pPr>
              <a:r>
                <a:rPr lang="en-US" sz="900">
                  <a:solidFill>
                    <a:schemeClr val="tx1"/>
                  </a:solidFill>
                  <a:latin typeface="+mj-lt"/>
                </a:rPr>
                <a:t>Cost Management</a:t>
              </a:r>
            </a:p>
          </p:txBody>
        </p:sp>
        <p:sp>
          <p:nvSpPr>
            <p:cNvPr id="46" name="Hexagon 45">
              <a:hlinkClick r:id="" action="ppaction://noaction"/>
              <a:extLst>
                <a:ext uri="{FF2B5EF4-FFF2-40B4-BE49-F238E27FC236}">
                  <a16:creationId xmlns:a16="http://schemas.microsoft.com/office/drawing/2014/main" id="{6309DA2B-2944-1A6B-1EE7-EDB899136166}"/>
                </a:ext>
              </a:extLst>
            </p:cNvPr>
            <p:cNvSpPr/>
            <p:nvPr/>
          </p:nvSpPr>
          <p:spPr>
            <a:xfrm rot="5400000">
              <a:off x="7539484" y="3617455"/>
              <a:ext cx="1371600" cy="1202867"/>
            </a:xfrm>
            <a:prstGeom prst="hexagon">
              <a:avLst/>
            </a:prstGeom>
            <a:solidFill>
              <a:schemeClr val="accent5"/>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b"/>
            <a:lstStyle/>
            <a:p>
              <a:pPr algn="ctr"/>
              <a:endParaRPr lang="en-US" sz="1050">
                <a:latin typeface="+mj-lt"/>
              </a:endParaRPr>
            </a:p>
          </p:txBody>
        </p:sp>
        <p:sp>
          <p:nvSpPr>
            <p:cNvPr id="47" name="TextBox 46">
              <a:hlinkClick r:id="" action="ppaction://noaction"/>
              <a:extLst>
                <a:ext uri="{FF2B5EF4-FFF2-40B4-BE49-F238E27FC236}">
                  <a16:creationId xmlns:a16="http://schemas.microsoft.com/office/drawing/2014/main" id="{BACF279A-7219-0C91-4BB3-4CD5AAD7C398}"/>
                </a:ext>
              </a:extLst>
            </p:cNvPr>
            <p:cNvSpPr txBox="1"/>
            <p:nvPr/>
          </p:nvSpPr>
          <p:spPr>
            <a:xfrm>
              <a:off x="7620260" y="4275182"/>
              <a:ext cx="1202868" cy="415498"/>
            </a:xfrm>
            <a:prstGeom prst="rect">
              <a:avLst/>
            </a:prstGeom>
            <a:noFill/>
          </p:spPr>
          <p:txBody>
            <a:bodyPr wrap="square" rtlCol="0" anchor="b">
              <a:spAutoFit/>
            </a:bodyPr>
            <a:lstStyle/>
            <a:p>
              <a:pPr algn="ctr"/>
              <a:r>
                <a:rPr lang="en-US" sz="1050">
                  <a:solidFill>
                    <a:schemeClr val="bg1"/>
                  </a:solidFill>
                  <a:latin typeface="+mj-lt"/>
                </a:rPr>
                <a:t>Identity Management</a:t>
              </a:r>
            </a:p>
          </p:txBody>
        </p:sp>
        <p:sp>
          <p:nvSpPr>
            <p:cNvPr id="48" name="Hexagon 47">
              <a:extLst>
                <a:ext uri="{FF2B5EF4-FFF2-40B4-BE49-F238E27FC236}">
                  <a16:creationId xmlns:a16="http://schemas.microsoft.com/office/drawing/2014/main" id="{6CA942DE-2607-5360-9A4A-B3A1BB0E973C}"/>
                </a:ext>
              </a:extLst>
            </p:cNvPr>
            <p:cNvSpPr/>
            <p:nvPr/>
          </p:nvSpPr>
          <p:spPr>
            <a:xfrm rot="5400000">
              <a:off x="8843881" y="3649742"/>
              <a:ext cx="1312797" cy="1135703"/>
            </a:xfrm>
            <a:prstGeom prst="hexagon">
              <a:avLst/>
            </a:prstGeom>
            <a:solidFill>
              <a:schemeClr val="bg1"/>
            </a:solidFill>
            <a:ln w="57150">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algn="ctr"/>
              <a:endParaRPr lang="en-US" sz="1000">
                <a:solidFill>
                  <a:schemeClr val="tx1"/>
                </a:solidFill>
                <a:latin typeface="+mj-lt"/>
              </a:endParaRPr>
            </a:p>
          </p:txBody>
        </p:sp>
        <p:sp>
          <p:nvSpPr>
            <p:cNvPr id="49" name="TextBox 48">
              <a:extLst>
                <a:ext uri="{FF2B5EF4-FFF2-40B4-BE49-F238E27FC236}">
                  <a16:creationId xmlns:a16="http://schemas.microsoft.com/office/drawing/2014/main" id="{608189E2-562F-1284-A612-7B152983E426}"/>
                </a:ext>
              </a:extLst>
            </p:cNvPr>
            <p:cNvSpPr txBox="1"/>
            <p:nvPr/>
          </p:nvSpPr>
          <p:spPr>
            <a:xfrm>
              <a:off x="8898845" y="3983107"/>
              <a:ext cx="1202868" cy="468975"/>
            </a:xfrm>
            <a:prstGeom prst="rect">
              <a:avLst/>
            </a:prstGeom>
            <a:noFill/>
            <a:effectLst/>
          </p:spPr>
          <p:txBody>
            <a:bodyPr wrap="square" rtlCol="0" anchor="ctr">
              <a:spAutoFit/>
            </a:bodyPr>
            <a:lstStyle/>
            <a:p>
              <a:pPr algn="ctr">
                <a:lnSpc>
                  <a:spcPct val="120000"/>
                </a:lnSpc>
              </a:pPr>
              <a:r>
                <a:rPr lang="en-US" sz="1050">
                  <a:solidFill>
                    <a:schemeClr val="tx1"/>
                  </a:solidFill>
                  <a:latin typeface="+mj-lt"/>
                </a:rPr>
                <a:t>Azure AD</a:t>
              </a:r>
            </a:p>
            <a:p>
              <a:pPr algn="ctr">
                <a:lnSpc>
                  <a:spcPct val="120000"/>
                </a:lnSpc>
              </a:pPr>
              <a:r>
                <a:rPr lang="en-US" sz="1050">
                  <a:solidFill>
                    <a:schemeClr val="tx1"/>
                  </a:solidFill>
                  <a:latin typeface="+mj-lt"/>
                </a:rPr>
                <a:t>MFA/SSPR</a:t>
              </a:r>
            </a:p>
          </p:txBody>
        </p:sp>
        <p:sp>
          <p:nvSpPr>
            <p:cNvPr id="50" name="Hexagon 49">
              <a:hlinkClick r:id="" action="ppaction://noaction"/>
              <a:extLst>
                <a:ext uri="{FF2B5EF4-FFF2-40B4-BE49-F238E27FC236}">
                  <a16:creationId xmlns:a16="http://schemas.microsoft.com/office/drawing/2014/main" id="{6E0CD510-253A-CBC4-6103-B9497B6D0646}"/>
                </a:ext>
              </a:extLst>
            </p:cNvPr>
            <p:cNvSpPr/>
            <p:nvPr/>
          </p:nvSpPr>
          <p:spPr>
            <a:xfrm rot="5400000">
              <a:off x="8155443" y="4754264"/>
              <a:ext cx="1371600" cy="1202867"/>
            </a:xfrm>
            <a:prstGeom prst="hexagon">
              <a:avLst/>
            </a:prstGeom>
            <a:solidFill>
              <a:schemeClr val="accent3"/>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b"/>
            <a:lstStyle/>
            <a:p>
              <a:pPr algn="ctr"/>
              <a:endParaRPr lang="en-US" sz="1050">
                <a:latin typeface="+mj-lt"/>
              </a:endParaRPr>
            </a:p>
          </p:txBody>
        </p:sp>
        <p:sp>
          <p:nvSpPr>
            <p:cNvPr id="51" name="TextBox 50">
              <a:hlinkClick r:id="" action="ppaction://noaction"/>
              <a:extLst>
                <a:ext uri="{FF2B5EF4-FFF2-40B4-BE49-F238E27FC236}">
                  <a16:creationId xmlns:a16="http://schemas.microsoft.com/office/drawing/2014/main" id="{DBFF74CF-85CA-BB6E-070D-2BD8DE6FB180}"/>
                </a:ext>
              </a:extLst>
            </p:cNvPr>
            <p:cNvSpPr txBox="1"/>
            <p:nvPr/>
          </p:nvSpPr>
          <p:spPr>
            <a:xfrm>
              <a:off x="8236219" y="5411991"/>
              <a:ext cx="1202868" cy="415498"/>
            </a:xfrm>
            <a:prstGeom prst="rect">
              <a:avLst/>
            </a:prstGeom>
            <a:noFill/>
          </p:spPr>
          <p:txBody>
            <a:bodyPr wrap="square" rtlCol="0" anchor="b">
              <a:spAutoFit/>
            </a:bodyPr>
            <a:lstStyle/>
            <a:p>
              <a:pPr algn="ctr"/>
              <a:r>
                <a:rPr lang="en-US" sz="1050">
                  <a:solidFill>
                    <a:schemeClr val="bg1"/>
                  </a:solidFill>
                  <a:latin typeface="+mj-lt"/>
                </a:rPr>
                <a:t>Managed Services</a:t>
              </a:r>
            </a:p>
          </p:txBody>
        </p:sp>
        <p:sp>
          <p:nvSpPr>
            <p:cNvPr id="52" name="Hexagon 51">
              <a:extLst>
                <a:ext uri="{FF2B5EF4-FFF2-40B4-BE49-F238E27FC236}">
                  <a16:creationId xmlns:a16="http://schemas.microsoft.com/office/drawing/2014/main" id="{99359182-A318-109B-72D9-7887285E36B2}"/>
                </a:ext>
              </a:extLst>
            </p:cNvPr>
            <p:cNvSpPr/>
            <p:nvPr/>
          </p:nvSpPr>
          <p:spPr>
            <a:xfrm rot="5400000">
              <a:off x="9459840" y="4786551"/>
              <a:ext cx="1312797" cy="1135703"/>
            </a:xfrm>
            <a:prstGeom prst="hexagon">
              <a:avLst/>
            </a:prstGeom>
            <a:solidFill>
              <a:schemeClr val="bg1"/>
            </a:solidFill>
            <a:ln w="57150">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ctr"/>
            <a:lstStyle/>
            <a:p>
              <a:pPr algn="ctr"/>
              <a:endParaRPr lang="en-US" sz="1000">
                <a:solidFill>
                  <a:srgbClr val="007A37"/>
                </a:solidFill>
                <a:latin typeface="+mj-lt"/>
              </a:endParaRPr>
            </a:p>
          </p:txBody>
        </p:sp>
        <p:sp>
          <p:nvSpPr>
            <p:cNvPr id="53" name="TextBox 52">
              <a:extLst>
                <a:ext uri="{FF2B5EF4-FFF2-40B4-BE49-F238E27FC236}">
                  <a16:creationId xmlns:a16="http://schemas.microsoft.com/office/drawing/2014/main" id="{9D408319-73F8-8947-6CC5-958C8D004585}"/>
                </a:ext>
              </a:extLst>
            </p:cNvPr>
            <p:cNvSpPr txBox="1"/>
            <p:nvPr/>
          </p:nvSpPr>
          <p:spPr>
            <a:xfrm>
              <a:off x="9437558" y="5047706"/>
              <a:ext cx="1353493" cy="630814"/>
            </a:xfrm>
            <a:prstGeom prst="rect">
              <a:avLst/>
            </a:prstGeom>
            <a:noFill/>
            <a:effectLst/>
          </p:spPr>
          <p:txBody>
            <a:bodyPr wrap="square" rtlCol="0" anchor="ctr">
              <a:spAutoFit/>
            </a:bodyPr>
            <a:lstStyle/>
            <a:p>
              <a:pPr algn="ctr">
                <a:lnSpc>
                  <a:spcPct val="120000"/>
                </a:lnSpc>
              </a:pPr>
              <a:r>
                <a:rPr lang="en-US" sz="1000">
                  <a:solidFill>
                    <a:schemeClr val="tx1"/>
                  </a:solidFill>
                  <a:latin typeface="+mj-lt"/>
                </a:rPr>
                <a:t>Azure Advantage</a:t>
              </a:r>
            </a:p>
            <a:p>
              <a:pPr algn="ctr">
                <a:lnSpc>
                  <a:spcPct val="120000"/>
                </a:lnSpc>
              </a:pPr>
              <a:r>
                <a:rPr lang="en-US" sz="1000">
                  <a:solidFill>
                    <a:schemeClr val="tx1"/>
                  </a:solidFill>
                  <a:latin typeface="+mj-lt"/>
                </a:rPr>
                <a:t>O365 Advantage</a:t>
              </a:r>
            </a:p>
            <a:p>
              <a:pPr algn="ctr">
                <a:lnSpc>
                  <a:spcPct val="120000"/>
                </a:lnSpc>
              </a:pPr>
              <a:r>
                <a:rPr lang="en-US" sz="1000">
                  <a:solidFill>
                    <a:schemeClr val="tx1"/>
                  </a:solidFill>
                  <a:latin typeface="+mj-lt"/>
                </a:rPr>
                <a:t>Evolve 365</a:t>
              </a:r>
            </a:p>
          </p:txBody>
        </p:sp>
        <p:pic>
          <p:nvPicPr>
            <p:cNvPr id="54" name="Graphic 53" descr="Cloud Computing">
              <a:hlinkClick r:id="" action="ppaction://noaction"/>
              <a:extLst>
                <a:ext uri="{FF2B5EF4-FFF2-40B4-BE49-F238E27FC236}">
                  <a16:creationId xmlns:a16="http://schemas.microsoft.com/office/drawing/2014/main" id="{6A8670E0-C357-DF1E-4F02-9E47511AF8D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77942" y="2558692"/>
              <a:ext cx="548640" cy="548640"/>
            </a:xfrm>
            <a:prstGeom prst="rect">
              <a:avLst/>
            </a:prstGeom>
          </p:spPr>
        </p:pic>
        <p:pic>
          <p:nvPicPr>
            <p:cNvPr id="55" name="Graphic 54" descr="Robot">
              <a:hlinkClick r:id="" action="ppaction://noaction"/>
              <a:extLst>
                <a:ext uri="{FF2B5EF4-FFF2-40B4-BE49-F238E27FC236}">
                  <a16:creationId xmlns:a16="http://schemas.microsoft.com/office/drawing/2014/main" id="{32D69801-5F20-0E88-D8CE-A0CE16C10F4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708695" y="3715538"/>
              <a:ext cx="640080" cy="640080"/>
            </a:xfrm>
            <a:prstGeom prst="rect">
              <a:avLst/>
            </a:prstGeom>
          </p:spPr>
        </p:pic>
        <p:pic>
          <p:nvPicPr>
            <p:cNvPr id="56" name="Graphic 55" descr="Lightbulb and pencil">
              <a:hlinkClick r:id="" action="ppaction://noaction"/>
              <a:extLst>
                <a:ext uri="{FF2B5EF4-FFF2-40B4-BE49-F238E27FC236}">
                  <a16:creationId xmlns:a16="http://schemas.microsoft.com/office/drawing/2014/main" id="{0CA991F9-4DB0-BA72-F493-8059F1F35AA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418268" y="4892276"/>
              <a:ext cx="548640" cy="548640"/>
            </a:xfrm>
            <a:prstGeom prst="rect">
              <a:avLst/>
            </a:prstGeom>
          </p:spPr>
        </p:pic>
        <p:pic>
          <p:nvPicPr>
            <p:cNvPr id="57" name="Graphic 56" descr="Smart Phone">
              <a:hlinkClick r:id="" action="ppaction://noaction"/>
              <a:extLst>
                <a:ext uri="{FF2B5EF4-FFF2-40B4-BE49-F238E27FC236}">
                  <a16:creationId xmlns:a16="http://schemas.microsoft.com/office/drawing/2014/main" id="{D315ECD4-C0DF-1559-6B09-117E6EE03BC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409805" y="2557413"/>
              <a:ext cx="548640" cy="548640"/>
            </a:xfrm>
            <a:prstGeom prst="rect">
              <a:avLst/>
            </a:prstGeom>
          </p:spPr>
        </p:pic>
        <p:pic>
          <p:nvPicPr>
            <p:cNvPr id="58" name="Graphic 57" descr="Research">
              <a:hlinkClick r:id="" action="ppaction://noaction"/>
              <a:extLst>
                <a:ext uri="{FF2B5EF4-FFF2-40B4-BE49-F238E27FC236}">
                  <a16:creationId xmlns:a16="http://schemas.microsoft.com/office/drawing/2014/main" id="{EEC6A2C9-BA5F-AD8F-AD2A-B02A197BE0A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416856" y="4916046"/>
              <a:ext cx="548640" cy="548640"/>
            </a:xfrm>
            <a:prstGeom prst="rect">
              <a:avLst/>
            </a:prstGeom>
          </p:spPr>
        </p:pic>
        <p:sp>
          <p:nvSpPr>
            <p:cNvPr id="59" name="Hexagon 58">
              <a:hlinkClick r:id="" action="ppaction://noaction"/>
              <a:extLst>
                <a:ext uri="{FF2B5EF4-FFF2-40B4-BE49-F238E27FC236}">
                  <a16:creationId xmlns:a16="http://schemas.microsoft.com/office/drawing/2014/main" id="{3D681DBD-0742-3883-8306-61B4A057889F}"/>
                </a:ext>
              </a:extLst>
            </p:cNvPr>
            <p:cNvSpPr/>
            <p:nvPr/>
          </p:nvSpPr>
          <p:spPr>
            <a:xfrm rot="5400000">
              <a:off x="4416329" y="3609839"/>
              <a:ext cx="1371600" cy="1202867"/>
            </a:xfrm>
            <a:prstGeom prst="hexagon">
              <a:avLst/>
            </a:prstGeom>
            <a:solidFill>
              <a:schemeClr val="tx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vert="vert270" lIns="0" tIns="0" rIns="0" bIns="0" rtlCol="0" anchor="b"/>
            <a:lstStyle/>
            <a:p>
              <a:pPr algn="ctr"/>
              <a:endParaRPr lang="en-US" sz="1050">
                <a:latin typeface="+mj-lt"/>
              </a:endParaRPr>
            </a:p>
          </p:txBody>
        </p:sp>
        <p:sp>
          <p:nvSpPr>
            <p:cNvPr id="60" name="TextBox 59">
              <a:hlinkClick r:id="" action="ppaction://noaction"/>
              <a:extLst>
                <a:ext uri="{FF2B5EF4-FFF2-40B4-BE49-F238E27FC236}">
                  <a16:creationId xmlns:a16="http://schemas.microsoft.com/office/drawing/2014/main" id="{13F034FD-534A-2260-D248-E50CD1A0771C}"/>
                </a:ext>
              </a:extLst>
            </p:cNvPr>
            <p:cNvSpPr txBox="1"/>
            <p:nvPr/>
          </p:nvSpPr>
          <p:spPr>
            <a:xfrm>
              <a:off x="4497105" y="4267566"/>
              <a:ext cx="1202868" cy="415498"/>
            </a:xfrm>
            <a:prstGeom prst="rect">
              <a:avLst/>
            </a:prstGeom>
            <a:noFill/>
          </p:spPr>
          <p:txBody>
            <a:bodyPr wrap="square" rtlCol="0" anchor="b">
              <a:spAutoFit/>
            </a:bodyPr>
            <a:lstStyle/>
            <a:p>
              <a:pPr algn="ctr"/>
              <a:r>
                <a:rPr lang="en-US" sz="1050">
                  <a:solidFill>
                    <a:schemeClr val="bg1"/>
                  </a:solidFill>
                  <a:latin typeface="+mj-lt"/>
                </a:rPr>
                <a:t>Cloud Development</a:t>
              </a:r>
            </a:p>
          </p:txBody>
        </p:sp>
        <p:pic>
          <p:nvPicPr>
            <p:cNvPr id="61" name="Graphic 60" descr="Gears">
              <a:hlinkClick r:id="" action="ppaction://noaction"/>
              <a:extLst>
                <a:ext uri="{FF2B5EF4-FFF2-40B4-BE49-F238E27FC236}">
                  <a16:creationId xmlns:a16="http://schemas.microsoft.com/office/drawing/2014/main" id="{00314F22-D2D6-34A2-C2C0-D4098B7A49E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749309" y="3693875"/>
              <a:ext cx="640080" cy="640080"/>
            </a:xfrm>
            <a:prstGeom prst="rect">
              <a:avLst/>
            </a:prstGeom>
          </p:spPr>
        </p:pic>
        <p:pic>
          <p:nvPicPr>
            <p:cNvPr id="62" name="Graphic 61" descr="Brain in head">
              <a:hlinkClick r:id="" action="ppaction://noaction"/>
              <a:extLst>
                <a:ext uri="{FF2B5EF4-FFF2-40B4-BE49-F238E27FC236}">
                  <a16:creationId xmlns:a16="http://schemas.microsoft.com/office/drawing/2014/main" id="{FE1C75EA-E968-DB8E-BCC7-55B0712F160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790874" y="1364281"/>
              <a:ext cx="640080" cy="640080"/>
            </a:xfrm>
            <a:prstGeom prst="rect">
              <a:avLst/>
            </a:prstGeom>
          </p:spPr>
        </p:pic>
        <p:pic>
          <p:nvPicPr>
            <p:cNvPr id="63" name="Graphic 62" descr="Syncing cloud">
              <a:hlinkClick r:id="" action="ppaction://noaction"/>
              <a:extLst>
                <a:ext uri="{FF2B5EF4-FFF2-40B4-BE49-F238E27FC236}">
                  <a16:creationId xmlns:a16="http://schemas.microsoft.com/office/drawing/2014/main" id="{581F1F18-4D2F-E283-156A-B166136C045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515974" y="2529339"/>
              <a:ext cx="640080" cy="640080"/>
            </a:xfrm>
            <a:prstGeom prst="rect">
              <a:avLst/>
            </a:prstGeom>
          </p:spPr>
        </p:pic>
        <p:pic>
          <p:nvPicPr>
            <p:cNvPr id="64" name="Graphic 63" descr="Fingerprint">
              <a:hlinkClick r:id="" action="ppaction://noaction"/>
              <a:extLst>
                <a:ext uri="{FF2B5EF4-FFF2-40B4-BE49-F238E27FC236}">
                  <a16:creationId xmlns:a16="http://schemas.microsoft.com/office/drawing/2014/main" id="{C95166CD-3E64-5341-8AC7-4BD3B34A402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967334" y="3771388"/>
              <a:ext cx="548640" cy="548640"/>
            </a:xfrm>
            <a:prstGeom prst="rect">
              <a:avLst/>
            </a:prstGeom>
          </p:spPr>
        </p:pic>
        <p:pic>
          <p:nvPicPr>
            <p:cNvPr id="65" name="Graphic 64" descr="Network">
              <a:hlinkClick r:id="" action="ppaction://noaction"/>
              <a:extLst>
                <a:ext uri="{FF2B5EF4-FFF2-40B4-BE49-F238E27FC236}">
                  <a16:creationId xmlns:a16="http://schemas.microsoft.com/office/drawing/2014/main" id="{DD9B8762-A297-2F00-D0A5-52CB69FC62D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515974" y="4858734"/>
              <a:ext cx="640080" cy="640080"/>
            </a:xfrm>
            <a:prstGeom prst="rect">
              <a:avLst/>
            </a:prstGeom>
          </p:spPr>
        </p:pic>
        <p:pic>
          <p:nvPicPr>
            <p:cNvPr id="66" name="Graphic 65" descr="Map compass">
              <a:hlinkClick r:id="" action="ppaction://noaction"/>
              <a:extLst>
                <a:ext uri="{FF2B5EF4-FFF2-40B4-BE49-F238E27FC236}">
                  <a16:creationId xmlns:a16="http://schemas.microsoft.com/office/drawing/2014/main" id="{82D65DCF-E3F5-5641-AECF-FE142E265CC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883224" y="1371580"/>
              <a:ext cx="640080" cy="640080"/>
            </a:xfrm>
            <a:prstGeom prst="rect">
              <a:avLst/>
            </a:prstGeom>
          </p:spPr>
        </p:pic>
      </p:grpSp>
    </p:spTree>
    <p:extLst>
      <p:ext uri="{BB962C8B-B14F-4D97-AF65-F5344CB8AC3E}">
        <p14:creationId xmlns:p14="http://schemas.microsoft.com/office/powerpoint/2010/main" val="60474165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Making a Better Planet">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4006438-356D-1D6C-BE0E-0CFEDCBE0659}"/>
              </a:ext>
            </a:extLst>
          </p:cNvPr>
          <p:cNvGrpSpPr/>
          <p:nvPr userDrawn="1"/>
        </p:nvGrpSpPr>
        <p:grpSpPr>
          <a:xfrm>
            <a:off x="-3" y="-1"/>
            <a:ext cx="12192003" cy="6858002"/>
            <a:chOff x="-3" y="-1"/>
            <a:chExt cx="12192003" cy="6858002"/>
          </a:xfrm>
        </p:grpSpPr>
        <p:pic>
          <p:nvPicPr>
            <p:cNvPr id="36" name="Picture 35">
              <a:extLst>
                <a:ext uri="{FF2B5EF4-FFF2-40B4-BE49-F238E27FC236}">
                  <a16:creationId xmlns:a16="http://schemas.microsoft.com/office/drawing/2014/main" id="{F6ADCC63-D700-B4F8-CCCF-1520389E05EE}"/>
                </a:ext>
              </a:extLst>
            </p:cNvPr>
            <p:cNvPicPr>
              <a:picLocks noChangeAspect="1"/>
            </p:cNvPicPr>
            <p:nvPr userDrawn="1"/>
          </p:nvPicPr>
          <p:blipFill>
            <a:blip r:embed="rId2"/>
            <a:srcRect/>
            <a:stretch/>
          </p:blipFill>
          <p:spPr>
            <a:xfrm>
              <a:off x="-3" y="1"/>
              <a:ext cx="12192003" cy="6858000"/>
            </a:xfrm>
            <a:prstGeom prst="rect">
              <a:avLst/>
            </a:prstGeom>
          </p:spPr>
        </p:pic>
        <p:sp>
          <p:nvSpPr>
            <p:cNvPr id="37" name="Rectangle 36">
              <a:extLst>
                <a:ext uri="{FF2B5EF4-FFF2-40B4-BE49-F238E27FC236}">
                  <a16:creationId xmlns:a16="http://schemas.microsoft.com/office/drawing/2014/main" id="{BAF95609-4D83-07DC-4817-34B45DF60145}"/>
                </a:ext>
              </a:extLst>
            </p:cNvPr>
            <p:cNvSpPr/>
            <p:nvPr userDrawn="1"/>
          </p:nvSpPr>
          <p:spPr>
            <a:xfrm>
              <a:off x="4495" y="-1"/>
              <a:ext cx="11237438" cy="6858000"/>
            </a:xfrm>
            <a:prstGeom prst="rect">
              <a:avLst/>
            </a:prstGeom>
            <a:gradFill>
              <a:gsLst>
                <a:gs pos="100000">
                  <a:schemeClr val="bg1">
                    <a:alpha val="0"/>
                  </a:schemeClr>
                </a:gs>
                <a:gs pos="28000">
                  <a:schemeClr val="tx1">
                    <a:lumMod val="0"/>
                    <a:alpha val="41475"/>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8" name="Rectangle 37">
            <a:extLst>
              <a:ext uri="{FF2B5EF4-FFF2-40B4-BE49-F238E27FC236}">
                <a16:creationId xmlns:a16="http://schemas.microsoft.com/office/drawing/2014/main" id="{0A46E674-8B37-F405-4F5C-6E03958FA863}"/>
              </a:ext>
            </a:extLst>
          </p:cNvPr>
          <p:cNvSpPr/>
          <p:nvPr userDrawn="1"/>
        </p:nvSpPr>
        <p:spPr>
          <a:xfrm>
            <a:off x="0" y="6015210"/>
            <a:ext cx="12192000" cy="842790"/>
          </a:xfrm>
          <a:prstGeom prst="rect">
            <a:avLst/>
          </a:prstGeom>
          <a:solidFill>
            <a:srgbClr val="2674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itle 1">
            <a:extLst>
              <a:ext uri="{FF2B5EF4-FFF2-40B4-BE49-F238E27FC236}">
                <a16:creationId xmlns:a16="http://schemas.microsoft.com/office/drawing/2014/main" id="{20C5D91F-C6B8-A3D8-7CC3-BE69AE734490}"/>
              </a:ext>
            </a:extLst>
          </p:cNvPr>
          <p:cNvSpPr txBox="1">
            <a:spLocks/>
          </p:cNvSpPr>
          <p:nvPr userDrawn="1"/>
        </p:nvSpPr>
        <p:spPr>
          <a:xfrm>
            <a:off x="950064" y="1718610"/>
            <a:ext cx="6950923" cy="1360886"/>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a:solidFill>
                  <a:schemeClr val="bg1"/>
                </a:solidFill>
                <a:latin typeface="Inter" panose="02000503000000020004" pitchFamily="2" charset="0"/>
                <a:ea typeface="Inter" panose="02000503000000020004" pitchFamily="2" charset="0"/>
              </a:rPr>
              <a:t>Making a Better Planet</a:t>
            </a:r>
          </a:p>
        </p:txBody>
      </p:sp>
      <p:pic>
        <p:nvPicPr>
          <p:cNvPr id="40" name="Picture 39" descr="A blue and black logo&#10;&#10;Description automatically generated">
            <a:extLst>
              <a:ext uri="{FF2B5EF4-FFF2-40B4-BE49-F238E27FC236}">
                <a16:creationId xmlns:a16="http://schemas.microsoft.com/office/drawing/2014/main" id="{F3C1C0DF-009D-7DE5-19AE-5B641D57A678}"/>
              </a:ext>
            </a:extLst>
          </p:cNvPr>
          <p:cNvPicPr>
            <a:picLocks noChangeAspect="1"/>
          </p:cNvPicPr>
          <p:nvPr userDrawn="1"/>
        </p:nvPicPr>
        <p:blipFill>
          <a:blip r:embed="rId3"/>
          <a:stretch>
            <a:fillRect/>
          </a:stretch>
        </p:blipFill>
        <p:spPr>
          <a:xfrm>
            <a:off x="201809" y="-123695"/>
            <a:ext cx="1016000" cy="1143000"/>
          </a:xfrm>
          <a:prstGeom prst="rect">
            <a:avLst/>
          </a:prstGeom>
        </p:spPr>
      </p:pic>
      <p:pic>
        <p:nvPicPr>
          <p:cNvPr id="41" name="Picture 40" descr="A white and black logo&#10;&#10;Description automatically generated">
            <a:extLst>
              <a:ext uri="{FF2B5EF4-FFF2-40B4-BE49-F238E27FC236}">
                <a16:creationId xmlns:a16="http://schemas.microsoft.com/office/drawing/2014/main" id="{CE049470-46F7-B0FA-4BC0-EBE1F745A958}"/>
              </a:ext>
            </a:extLst>
          </p:cNvPr>
          <p:cNvPicPr>
            <a:picLocks noChangeAspect="1"/>
          </p:cNvPicPr>
          <p:nvPr userDrawn="1"/>
        </p:nvPicPr>
        <p:blipFill>
          <a:blip r:embed="rId4"/>
          <a:stretch>
            <a:fillRect/>
          </a:stretch>
        </p:blipFill>
        <p:spPr>
          <a:xfrm>
            <a:off x="10515630" y="6061247"/>
            <a:ext cx="1566201" cy="888828"/>
          </a:xfrm>
          <a:prstGeom prst="rect">
            <a:avLst/>
          </a:prstGeom>
        </p:spPr>
      </p:pic>
      <p:cxnSp>
        <p:nvCxnSpPr>
          <p:cNvPr id="42" name="Straight Connector 41">
            <a:extLst>
              <a:ext uri="{FF2B5EF4-FFF2-40B4-BE49-F238E27FC236}">
                <a16:creationId xmlns:a16="http://schemas.microsoft.com/office/drawing/2014/main" id="{C4DC1941-4C64-DA21-35A5-F7D9D19A8626}"/>
              </a:ext>
            </a:extLst>
          </p:cNvPr>
          <p:cNvCxnSpPr>
            <a:cxnSpLocks/>
          </p:cNvCxnSpPr>
          <p:nvPr userDrawn="1"/>
        </p:nvCxnSpPr>
        <p:spPr>
          <a:xfrm>
            <a:off x="709809" y="1564534"/>
            <a:ext cx="0" cy="3697701"/>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43" name="Title 1">
            <a:extLst>
              <a:ext uri="{FF2B5EF4-FFF2-40B4-BE49-F238E27FC236}">
                <a16:creationId xmlns:a16="http://schemas.microsoft.com/office/drawing/2014/main" id="{B879959E-4039-3F26-E145-1F0D25A684CE}"/>
              </a:ext>
            </a:extLst>
          </p:cNvPr>
          <p:cNvSpPr txBox="1">
            <a:spLocks/>
          </p:cNvSpPr>
          <p:nvPr userDrawn="1"/>
        </p:nvSpPr>
        <p:spPr>
          <a:xfrm>
            <a:off x="329531" y="6284856"/>
            <a:ext cx="2039096" cy="34634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800">
                <a:solidFill>
                  <a:schemeClr val="bg1"/>
                </a:solidFill>
                <a:latin typeface="Inter" panose="02000503000000020004" pitchFamily="2" charset="0"/>
                <a:ea typeface="Inter" panose="02000503000000020004" pitchFamily="2" charset="0"/>
              </a:rPr>
              <a:t>#</a:t>
            </a:r>
            <a:r>
              <a:rPr lang="en-US" sz="1800" err="1">
                <a:solidFill>
                  <a:schemeClr val="bg1"/>
                </a:solidFill>
                <a:latin typeface="Inter" panose="02000503000000020004" pitchFamily="2" charset="0"/>
                <a:ea typeface="Inter" panose="02000503000000020004" pitchFamily="2" charset="0"/>
              </a:rPr>
              <a:t>GoPlanet</a:t>
            </a:r>
            <a:endParaRPr lang="en-US" sz="1800">
              <a:solidFill>
                <a:schemeClr val="bg1"/>
              </a:solidFill>
              <a:latin typeface="Inter" panose="02000503000000020004" pitchFamily="2" charset="0"/>
              <a:ea typeface="Inter" panose="02000503000000020004" pitchFamily="2" charset="0"/>
            </a:endParaRPr>
          </a:p>
        </p:txBody>
      </p:sp>
      <p:sp>
        <p:nvSpPr>
          <p:cNvPr id="44" name="Title 1">
            <a:extLst>
              <a:ext uri="{FF2B5EF4-FFF2-40B4-BE49-F238E27FC236}">
                <a16:creationId xmlns:a16="http://schemas.microsoft.com/office/drawing/2014/main" id="{F828E857-C315-E1D4-D898-20B6C5B202FD}"/>
              </a:ext>
            </a:extLst>
          </p:cNvPr>
          <p:cNvSpPr txBox="1">
            <a:spLocks/>
          </p:cNvSpPr>
          <p:nvPr userDrawn="1"/>
        </p:nvSpPr>
        <p:spPr>
          <a:xfrm>
            <a:off x="950067" y="3367111"/>
            <a:ext cx="6265120" cy="1485631"/>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a:lnSpc>
                <a:spcPct val="150000"/>
              </a:lnSpc>
            </a:pPr>
            <a:r>
              <a:rPr lang="en-US" sz="1300">
                <a:solidFill>
                  <a:schemeClr val="bg1"/>
                </a:solidFill>
              </a:rPr>
              <a:t>At Planet, we believe we all play a critical role in making a better planet. As such, Planet is proud to support the charitable organizations that matter most to our employees, including the </a:t>
            </a:r>
            <a:r>
              <a:rPr lang="en-US" sz="1300" b="1">
                <a:solidFill>
                  <a:schemeClr val="bg1"/>
                </a:solidFill>
              </a:rPr>
              <a:t>USO, Saint Jude’s Children’s Research Hospital, the American Red Cross, the Women’s Center,</a:t>
            </a:r>
            <a:r>
              <a:rPr lang="en-US" sz="1300">
                <a:solidFill>
                  <a:schemeClr val="bg1"/>
                </a:solidFill>
              </a:rPr>
              <a:t> and </a:t>
            </a:r>
            <a:r>
              <a:rPr lang="en-US" sz="1300" b="1">
                <a:solidFill>
                  <a:schemeClr val="bg1"/>
                </a:solidFill>
              </a:rPr>
              <a:t>4Ocea</a:t>
            </a:r>
            <a:r>
              <a:rPr lang="en-US" sz="1300">
                <a:solidFill>
                  <a:schemeClr val="bg1"/>
                </a:solidFill>
              </a:rPr>
              <a:t>n to name a few.</a:t>
            </a:r>
          </a:p>
        </p:txBody>
      </p:sp>
      <p:sp>
        <p:nvSpPr>
          <p:cNvPr id="45" name="Title 1">
            <a:extLst>
              <a:ext uri="{FF2B5EF4-FFF2-40B4-BE49-F238E27FC236}">
                <a16:creationId xmlns:a16="http://schemas.microsoft.com/office/drawing/2014/main" id="{C3AB23C6-FFF2-E6B4-193B-9837F2BC2583}"/>
              </a:ext>
            </a:extLst>
          </p:cNvPr>
          <p:cNvSpPr txBox="1">
            <a:spLocks/>
          </p:cNvSpPr>
          <p:nvPr userDrawn="1"/>
        </p:nvSpPr>
        <p:spPr>
          <a:xfrm>
            <a:off x="950064" y="2759527"/>
            <a:ext cx="6950923" cy="607582"/>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000">
                <a:solidFill>
                  <a:schemeClr val="bg1"/>
                </a:solidFill>
                <a:latin typeface="Inter" panose="02000503000000020004" pitchFamily="2" charset="0"/>
                <a:ea typeface="Inter" panose="02000503000000020004" pitchFamily="2" charset="0"/>
              </a:rPr>
              <a:t>The heart that gives, gathers.</a:t>
            </a:r>
          </a:p>
        </p:txBody>
      </p:sp>
      <p:grpSp>
        <p:nvGrpSpPr>
          <p:cNvPr id="3" name="Group 50">
            <a:extLst>
              <a:ext uri="{FF2B5EF4-FFF2-40B4-BE49-F238E27FC236}">
                <a16:creationId xmlns:a16="http://schemas.microsoft.com/office/drawing/2014/main" id="{D208B9A7-F3A9-1FF4-D352-86E61C520297}"/>
              </a:ext>
            </a:extLst>
          </p:cNvPr>
          <p:cNvGrpSpPr/>
          <p:nvPr userDrawn="1"/>
        </p:nvGrpSpPr>
        <p:grpSpPr>
          <a:xfrm>
            <a:off x="2514599" y="6018423"/>
            <a:ext cx="7776755" cy="838860"/>
            <a:chOff x="2514599" y="6011335"/>
            <a:chExt cx="7776755" cy="838860"/>
          </a:xfrm>
        </p:grpSpPr>
        <p:sp>
          <p:nvSpPr>
            <p:cNvPr id="4" name="Rectangle 51">
              <a:extLst>
                <a:ext uri="{FF2B5EF4-FFF2-40B4-BE49-F238E27FC236}">
                  <a16:creationId xmlns:a16="http://schemas.microsoft.com/office/drawing/2014/main" id="{C4722A79-CBFC-C3A4-628B-7D8F74FB0798}"/>
                </a:ext>
              </a:extLst>
            </p:cNvPr>
            <p:cNvSpPr/>
            <p:nvPr/>
          </p:nvSpPr>
          <p:spPr>
            <a:xfrm>
              <a:off x="2514599" y="6011335"/>
              <a:ext cx="7776755" cy="83886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Inter Light"/>
                <a:ea typeface="+mn-ea"/>
                <a:cs typeface="+mn-cs"/>
              </a:endParaRPr>
            </a:p>
          </p:txBody>
        </p:sp>
        <p:grpSp>
          <p:nvGrpSpPr>
            <p:cNvPr id="5" name="Group 52">
              <a:extLst>
                <a:ext uri="{FF2B5EF4-FFF2-40B4-BE49-F238E27FC236}">
                  <a16:creationId xmlns:a16="http://schemas.microsoft.com/office/drawing/2014/main" id="{F0B42CB2-EA03-4DCE-2EDC-D1F0BD3897E6}"/>
                </a:ext>
              </a:extLst>
            </p:cNvPr>
            <p:cNvGrpSpPr/>
            <p:nvPr/>
          </p:nvGrpSpPr>
          <p:grpSpPr>
            <a:xfrm>
              <a:off x="2753817" y="6280507"/>
              <a:ext cx="1679102" cy="345192"/>
              <a:chOff x="2580774" y="6280507"/>
              <a:chExt cx="1679102" cy="345192"/>
            </a:xfrm>
          </p:grpSpPr>
          <p:grpSp>
            <p:nvGrpSpPr>
              <p:cNvPr id="21" name="Group 68">
                <a:extLst>
                  <a:ext uri="{FF2B5EF4-FFF2-40B4-BE49-F238E27FC236}">
                    <a16:creationId xmlns:a16="http://schemas.microsoft.com/office/drawing/2014/main" id="{1092EDF7-88A7-00A6-4632-D825081A0EE4}"/>
                  </a:ext>
                </a:extLst>
              </p:cNvPr>
              <p:cNvGrpSpPr/>
              <p:nvPr/>
            </p:nvGrpSpPr>
            <p:grpSpPr>
              <a:xfrm>
                <a:off x="2580774" y="6280507"/>
                <a:ext cx="345192" cy="345192"/>
                <a:chOff x="4387362" y="3418553"/>
                <a:chExt cx="990488" cy="990488"/>
              </a:xfrm>
            </p:grpSpPr>
            <p:sp>
              <p:nvSpPr>
                <p:cNvPr id="23" name="Oval 70">
                  <a:extLst>
                    <a:ext uri="{FF2B5EF4-FFF2-40B4-BE49-F238E27FC236}">
                      <a16:creationId xmlns:a16="http://schemas.microsoft.com/office/drawing/2014/main" id="{3BBEC7E7-24F5-CDD1-6B59-FE4FF291416C}"/>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4" name="Graphic 71" descr="Checkmark with solid fill">
                  <a:extLst>
                    <a:ext uri="{FF2B5EF4-FFF2-40B4-BE49-F238E27FC236}">
                      <a16:creationId xmlns:a16="http://schemas.microsoft.com/office/drawing/2014/main" id="{A7596F61-A53B-3FE0-5129-AAE2C45023BF}"/>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22" name="Rectangle: Rounded Corners 69">
                <a:extLst>
                  <a:ext uri="{FF2B5EF4-FFF2-40B4-BE49-F238E27FC236}">
                    <a16:creationId xmlns:a16="http://schemas.microsoft.com/office/drawing/2014/main" id="{24563340-C551-7D32-1B04-254F856EF07B}"/>
                  </a:ext>
                </a:extLst>
              </p:cNvPr>
              <p:cNvSpPr/>
              <p:nvPr/>
            </p:nvSpPr>
            <p:spPr>
              <a:xfrm>
                <a:off x="2997706" y="6309751"/>
                <a:ext cx="1262170"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Maturity-Based Engagements</a:t>
                </a:r>
              </a:p>
            </p:txBody>
          </p:sp>
        </p:grpSp>
        <p:grpSp>
          <p:nvGrpSpPr>
            <p:cNvPr id="6" name="Group 53">
              <a:extLst>
                <a:ext uri="{FF2B5EF4-FFF2-40B4-BE49-F238E27FC236}">
                  <a16:creationId xmlns:a16="http://schemas.microsoft.com/office/drawing/2014/main" id="{B28FE0CD-13E1-EFD5-EB86-2D22ABA8F7F1}"/>
                </a:ext>
              </a:extLst>
            </p:cNvPr>
            <p:cNvGrpSpPr/>
            <p:nvPr/>
          </p:nvGrpSpPr>
          <p:grpSpPr>
            <a:xfrm>
              <a:off x="4555961" y="6280507"/>
              <a:ext cx="1768390" cy="345192"/>
              <a:chOff x="2580774" y="6280507"/>
              <a:chExt cx="1768390" cy="345192"/>
            </a:xfrm>
          </p:grpSpPr>
          <p:grpSp>
            <p:nvGrpSpPr>
              <p:cNvPr id="17" name="Group 64">
                <a:extLst>
                  <a:ext uri="{FF2B5EF4-FFF2-40B4-BE49-F238E27FC236}">
                    <a16:creationId xmlns:a16="http://schemas.microsoft.com/office/drawing/2014/main" id="{923BBD9B-35B5-7F37-5FBD-95C93972B53B}"/>
                  </a:ext>
                </a:extLst>
              </p:cNvPr>
              <p:cNvGrpSpPr/>
              <p:nvPr/>
            </p:nvGrpSpPr>
            <p:grpSpPr>
              <a:xfrm>
                <a:off x="2580774" y="6280507"/>
                <a:ext cx="345192" cy="345192"/>
                <a:chOff x="4387362" y="3418553"/>
                <a:chExt cx="990488" cy="990488"/>
              </a:xfrm>
            </p:grpSpPr>
            <p:sp>
              <p:nvSpPr>
                <p:cNvPr id="19" name="Oval 66">
                  <a:extLst>
                    <a:ext uri="{FF2B5EF4-FFF2-40B4-BE49-F238E27FC236}">
                      <a16:creationId xmlns:a16="http://schemas.microsoft.com/office/drawing/2014/main" id="{3C72DB98-C78F-84BD-51F4-A1E4DC6E000F}"/>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0" name="Graphic 67" descr="Checkmark with solid fill">
                  <a:extLst>
                    <a:ext uri="{FF2B5EF4-FFF2-40B4-BE49-F238E27FC236}">
                      <a16:creationId xmlns:a16="http://schemas.microsoft.com/office/drawing/2014/main" id="{81337576-E265-50FF-1C8C-264913592FB8}"/>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18" name="Rectangle: Rounded Corners 65">
                <a:extLst>
                  <a:ext uri="{FF2B5EF4-FFF2-40B4-BE49-F238E27FC236}">
                    <a16:creationId xmlns:a16="http://schemas.microsoft.com/office/drawing/2014/main" id="{056ED024-1883-8C70-4775-5223E4A15BC4}"/>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Secure-By-Design</a:t>
                </a:r>
              </a:p>
            </p:txBody>
          </p:sp>
        </p:grpSp>
        <p:grpSp>
          <p:nvGrpSpPr>
            <p:cNvPr id="7" name="Group 54">
              <a:extLst>
                <a:ext uri="{FF2B5EF4-FFF2-40B4-BE49-F238E27FC236}">
                  <a16:creationId xmlns:a16="http://schemas.microsoft.com/office/drawing/2014/main" id="{03FD3FBA-1529-AFE9-8B68-468C56CD8673}"/>
                </a:ext>
              </a:extLst>
            </p:cNvPr>
            <p:cNvGrpSpPr/>
            <p:nvPr/>
          </p:nvGrpSpPr>
          <p:grpSpPr>
            <a:xfrm>
              <a:off x="6447393" y="6280507"/>
              <a:ext cx="1768390" cy="345192"/>
              <a:chOff x="2580774" y="6280507"/>
              <a:chExt cx="1768390" cy="345192"/>
            </a:xfrm>
          </p:grpSpPr>
          <p:grpSp>
            <p:nvGrpSpPr>
              <p:cNvPr id="13" name="Group 60">
                <a:extLst>
                  <a:ext uri="{FF2B5EF4-FFF2-40B4-BE49-F238E27FC236}">
                    <a16:creationId xmlns:a16="http://schemas.microsoft.com/office/drawing/2014/main" id="{C1E1DD5D-E537-DDC4-73C9-F154D6AB2F4E}"/>
                  </a:ext>
                </a:extLst>
              </p:cNvPr>
              <p:cNvGrpSpPr/>
              <p:nvPr/>
            </p:nvGrpSpPr>
            <p:grpSpPr>
              <a:xfrm>
                <a:off x="2580774" y="6280507"/>
                <a:ext cx="345192" cy="345192"/>
                <a:chOff x="4387362" y="3418553"/>
                <a:chExt cx="990488" cy="990488"/>
              </a:xfrm>
            </p:grpSpPr>
            <p:sp>
              <p:nvSpPr>
                <p:cNvPr id="15" name="Oval 62">
                  <a:extLst>
                    <a:ext uri="{FF2B5EF4-FFF2-40B4-BE49-F238E27FC236}">
                      <a16:creationId xmlns:a16="http://schemas.microsoft.com/office/drawing/2014/main" id="{9957B6EA-0EBE-BAD4-D6C4-748FC49AAE6F}"/>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16" name="Graphic 63" descr="Checkmark with solid fill">
                  <a:extLst>
                    <a:ext uri="{FF2B5EF4-FFF2-40B4-BE49-F238E27FC236}">
                      <a16:creationId xmlns:a16="http://schemas.microsoft.com/office/drawing/2014/main" id="{7C0C443A-3EB8-A194-FA61-C6F400152C5C}"/>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14" name="Rectangle: Rounded Corners 61">
                <a:extLst>
                  <a:ext uri="{FF2B5EF4-FFF2-40B4-BE49-F238E27FC236}">
                    <a16:creationId xmlns:a16="http://schemas.microsoft.com/office/drawing/2014/main" id="{25671D9A-8B4E-37CE-66EA-9F618E2F84FD}"/>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Human-Centered Enablement</a:t>
                </a:r>
              </a:p>
            </p:txBody>
          </p:sp>
        </p:grpSp>
        <p:grpSp>
          <p:nvGrpSpPr>
            <p:cNvPr id="8" name="Group 55">
              <a:extLst>
                <a:ext uri="{FF2B5EF4-FFF2-40B4-BE49-F238E27FC236}">
                  <a16:creationId xmlns:a16="http://schemas.microsoft.com/office/drawing/2014/main" id="{56EAFC38-5DA1-3B6A-4186-BBFBC7DA826F}"/>
                </a:ext>
              </a:extLst>
            </p:cNvPr>
            <p:cNvGrpSpPr/>
            <p:nvPr/>
          </p:nvGrpSpPr>
          <p:grpSpPr>
            <a:xfrm>
              <a:off x="8338825" y="6280507"/>
              <a:ext cx="1768390" cy="345192"/>
              <a:chOff x="2580774" y="6280507"/>
              <a:chExt cx="1768390" cy="345192"/>
            </a:xfrm>
          </p:grpSpPr>
          <p:grpSp>
            <p:nvGrpSpPr>
              <p:cNvPr id="9" name="Group 56">
                <a:extLst>
                  <a:ext uri="{FF2B5EF4-FFF2-40B4-BE49-F238E27FC236}">
                    <a16:creationId xmlns:a16="http://schemas.microsoft.com/office/drawing/2014/main" id="{01F629B7-DAAC-3B54-9B36-3A79024ACB71}"/>
                  </a:ext>
                </a:extLst>
              </p:cNvPr>
              <p:cNvGrpSpPr/>
              <p:nvPr/>
            </p:nvGrpSpPr>
            <p:grpSpPr>
              <a:xfrm>
                <a:off x="2580774" y="6280507"/>
                <a:ext cx="345192" cy="345192"/>
                <a:chOff x="4387362" y="3418553"/>
                <a:chExt cx="990488" cy="990488"/>
              </a:xfrm>
            </p:grpSpPr>
            <p:sp>
              <p:nvSpPr>
                <p:cNvPr id="11" name="Oval 58">
                  <a:extLst>
                    <a:ext uri="{FF2B5EF4-FFF2-40B4-BE49-F238E27FC236}">
                      <a16:creationId xmlns:a16="http://schemas.microsoft.com/office/drawing/2014/main" id="{6F840BF0-A293-DAD8-BB81-744AB1EE2D0B}"/>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12" name="Graphic 59" descr="Checkmark with solid fill">
                  <a:extLst>
                    <a:ext uri="{FF2B5EF4-FFF2-40B4-BE49-F238E27FC236}">
                      <a16:creationId xmlns:a16="http://schemas.microsoft.com/office/drawing/2014/main" id="{97771435-3A92-E4A5-1FFB-9E3AF3A9A293}"/>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10" name="Rectangle: Rounded Corners 57">
                <a:extLst>
                  <a:ext uri="{FF2B5EF4-FFF2-40B4-BE49-F238E27FC236}">
                    <a16:creationId xmlns:a16="http://schemas.microsoft.com/office/drawing/2014/main" id="{B0B8D149-29AA-4B09-5C80-9E4FEF169AF1}"/>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Long-Term Capability Building</a:t>
                </a:r>
              </a:p>
            </p:txBody>
          </p:sp>
        </p:grpSp>
      </p:grpSp>
    </p:spTree>
    <p:extLst>
      <p:ext uri="{BB962C8B-B14F-4D97-AF65-F5344CB8AC3E}">
        <p14:creationId xmlns:p14="http://schemas.microsoft.com/office/powerpoint/2010/main" val="279184457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1_Helpful Links">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261BBBC-96A1-8530-ABD5-C0B8A817FF4F}"/>
              </a:ext>
            </a:extLst>
          </p:cNvPr>
          <p:cNvPicPr>
            <a:picLocks noChangeAspect="1"/>
          </p:cNvPicPr>
          <p:nvPr userDrawn="1"/>
        </p:nvPicPr>
        <p:blipFill>
          <a:blip r:embed="rId2"/>
          <a:srcRect t="20951" r="21986" b="16663"/>
          <a:stretch/>
        </p:blipFill>
        <p:spPr>
          <a:xfrm>
            <a:off x="-3" y="1"/>
            <a:ext cx="12192003" cy="6858000"/>
          </a:xfrm>
          <a:prstGeom prst="rect">
            <a:avLst/>
          </a:prstGeom>
        </p:spPr>
      </p:pic>
      <p:sp>
        <p:nvSpPr>
          <p:cNvPr id="12" name="Rectangle 11">
            <a:extLst>
              <a:ext uri="{FF2B5EF4-FFF2-40B4-BE49-F238E27FC236}">
                <a16:creationId xmlns:a16="http://schemas.microsoft.com/office/drawing/2014/main" id="{4D6A0386-B946-5564-665F-A4C24B4D8BF0}"/>
              </a:ext>
            </a:extLst>
          </p:cNvPr>
          <p:cNvSpPr/>
          <p:nvPr userDrawn="1"/>
        </p:nvSpPr>
        <p:spPr>
          <a:xfrm>
            <a:off x="-16029" y="4892"/>
            <a:ext cx="11878498" cy="6858000"/>
          </a:xfrm>
          <a:prstGeom prst="rect">
            <a:avLst/>
          </a:prstGeom>
          <a:gradFill>
            <a:gsLst>
              <a:gs pos="100000">
                <a:schemeClr val="bg1">
                  <a:alpha val="0"/>
                </a:schemeClr>
              </a:gs>
              <a:gs pos="28000">
                <a:schemeClr val="tx1">
                  <a:lumMod val="0"/>
                  <a:alpha val="72358"/>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3F39F14-C3AB-8910-6BBC-70E3EFDF540C}"/>
              </a:ext>
            </a:extLst>
          </p:cNvPr>
          <p:cNvSpPr/>
          <p:nvPr userDrawn="1"/>
        </p:nvSpPr>
        <p:spPr>
          <a:xfrm>
            <a:off x="0" y="6015210"/>
            <a:ext cx="12192000" cy="842790"/>
          </a:xfrm>
          <a:prstGeom prst="rect">
            <a:avLst/>
          </a:prstGeom>
          <a:solidFill>
            <a:srgbClr val="2674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
            <a:extLst>
              <a:ext uri="{FF2B5EF4-FFF2-40B4-BE49-F238E27FC236}">
                <a16:creationId xmlns:a16="http://schemas.microsoft.com/office/drawing/2014/main" id="{9D826C75-CEAA-464A-1334-49C4D5175DA2}"/>
              </a:ext>
            </a:extLst>
          </p:cNvPr>
          <p:cNvSpPr txBox="1">
            <a:spLocks/>
          </p:cNvSpPr>
          <p:nvPr userDrawn="1"/>
        </p:nvSpPr>
        <p:spPr>
          <a:xfrm>
            <a:off x="572435" y="1338051"/>
            <a:ext cx="4113862" cy="695566"/>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a:solidFill>
                  <a:schemeClr val="bg1"/>
                </a:solidFill>
                <a:latin typeface="Inter" panose="02000503000000020004" pitchFamily="2" charset="0"/>
                <a:ea typeface="Inter" panose="02000503000000020004" pitchFamily="2" charset="0"/>
              </a:rPr>
              <a:t>Helpful Links</a:t>
            </a:r>
          </a:p>
        </p:txBody>
      </p:sp>
      <p:pic>
        <p:nvPicPr>
          <p:cNvPr id="26" name="Picture 25" descr="A blue and black logo&#10;&#10;Description automatically generated">
            <a:extLst>
              <a:ext uri="{FF2B5EF4-FFF2-40B4-BE49-F238E27FC236}">
                <a16:creationId xmlns:a16="http://schemas.microsoft.com/office/drawing/2014/main" id="{30916635-9FA0-152E-5EA6-CECF4A8DB77A}"/>
              </a:ext>
            </a:extLst>
          </p:cNvPr>
          <p:cNvPicPr>
            <a:picLocks noChangeAspect="1"/>
          </p:cNvPicPr>
          <p:nvPr userDrawn="1"/>
        </p:nvPicPr>
        <p:blipFill>
          <a:blip r:embed="rId3"/>
          <a:stretch>
            <a:fillRect/>
          </a:stretch>
        </p:blipFill>
        <p:spPr>
          <a:xfrm>
            <a:off x="201809" y="-123695"/>
            <a:ext cx="1016000" cy="1143000"/>
          </a:xfrm>
          <a:prstGeom prst="rect">
            <a:avLst/>
          </a:prstGeom>
        </p:spPr>
      </p:pic>
      <p:pic>
        <p:nvPicPr>
          <p:cNvPr id="27" name="Picture 26" descr="A white and black logo&#10;&#10;Description automatically generated">
            <a:extLst>
              <a:ext uri="{FF2B5EF4-FFF2-40B4-BE49-F238E27FC236}">
                <a16:creationId xmlns:a16="http://schemas.microsoft.com/office/drawing/2014/main" id="{D40FCFDE-75D3-059A-3E31-99A5A9641592}"/>
              </a:ext>
            </a:extLst>
          </p:cNvPr>
          <p:cNvPicPr>
            <a:picLocks noChangeAspect="1"/>
          </p:cNvPicPr>
          <p:nvPr userDrawn="1"/>
        </p:nvPicPr>
        <p:blipFill>
          <a:blip r:embed="rId4"/>
          <a:stretch>
            <a:fillRect/>
          </a:stretch>
        </p:blipFill>
        <p:spPr>
          <a:xfrm>
            <a:off x="10515630" y="6061247"/>
            <a:ext cx="1566201" cy="888828"/>
          </a:xfrm>
          <a:prstGeom prst="rect">
            <a:avLst/>
          </a:prstGeom>
        </p:spPr>
      </p:pic>
      <p:cxnSp>
        <p:nvCxnSpPr>
          <p:cNvPr id="28" name="Straight Connector 27">
            <a:extLst>
              <a:ext uri="{FF2B5EF4-FFF2-40B4-BE49-F238E27FC236}">
                <a16:creationId xmlns:a16="http://schemas.microsoft.com/office/drawing/2014/main" id="{09237386-FE7A-B793-FB18-DA5F1DA45A11}"/>
              </a:ext>
            </a:extLst>
          </p:cNvPr>
          <p:cNvCxnSpPr>
            <a:cxnSpLocks/>
          </p:cNvCxnSpPr>
          <p:nvPr userDrawn="1"/>
        </p:nvCxnSpPr>
        <p:spPr>
          <a:xfrm>
            <a:off x="4867472" y="1264845"/>
            <a:ext cx="0" cy="4328309"/>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9" name="Title 1">
            <a:extLst>
              <a:ext uri="{FF2B5EF4-FFF2-40B4-BE49-F238E27FC236}">
                <a16:creationId xmlns:a16="http://schemas.microsoft.com/office/drawing/2014/main" id="{5DEDFE5D-9883-8F00-4A7E-15F2B296538E}"/>
              </a:ext>
            </a:extLst>
          </p:cNvPr>
          <p:cNvSpPr txBox="1">
            <a:spLocks/>
          </p:cNvSpPr>
          <p:nvPr userDrawn="1"/>
        </p:nvSpPr>
        <p:spPr>
          <a:xfrm>
            <a:off x="329531" y="6284856"/>
            <a:ext cx="2039096" cy="34634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800">
                <a:solidFill>
                  <a:schemeClr val="bg1"/>
                </a:solidFill>
                <a:latin typeface="Inter" panose="02000503000000020004" pitchFamily="2" charset="0"/>
                <a:ea typeface="Inter" panose="02000503000000020004" pitchFamily="2" charset="0"/>
              </a:rPr>
              <a:t>#</a:t>
            </a:r>
            <a:r>
              <a:rPr lang="en-US" sz="1800" err="1">
                <a:solidFill>
                  <a:schemeClr val="bg1"/>
                </a:solidFill>
                <a:latin typeface="Inter" panose="02000503000000020004" pitchFamily="2" charset="0"/>
                <a:ea typeface="Inter" panose="02000503000000020004" pitchFamily="2" charset="0"/>
              </a:rPr>
              <a:t>GoPlanet</a:t>
            </a:r>
            <a:endParaRPr lang="en-US" sz="1800">
              <a:solidFill>
                <a:schemeClr val="bg1"/>
              </a:solidFill>
              <a:latin typeface="Inter" panose="02000503000000020004" pitchFamily="2" charset="0"/>
              <a:ea typeface="Inter" panose="02000503000000020004" pitchFamily="2" charset="0"/>
            </a:endParaRPr>
          </a:p>
        </p:txBody>
      </p:sp>
      <p:sp>
        <p:nvSpPr>
          <p:cNvPr id="30" name="Title 1">
            <a:extLst>
              <a:ext uri="{FF2B5EF4-FFF2-40B4-BE49-F238E27FC236}">
                <a16:creationId xmlns:a16="http://schemas.microsoft.com/office/drawing/2014/main" id="{06A4E96E-98A4-8AB3-CA89-4A13C435FD85}"/>
              </a:ext>
            </a:extLst>
          </p:cNvPr>
          <p:cNvSpPr txBox="1">
            <a:spLocks/>
          </p:cNvSpPr>
          <p:nvPr userDrawn="1"/>
        </p:nvSpPr>
        <p:spPr>
          <a:xfrm>
            <a:off x="950067" y="2325754"/>
            <a:ext cx="6381176" cy="3299283"/>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a:lnSpc>
                <a:spcPct val="150000"/>
              </a:lnSpc>
            </a:pPr>
            <a:endParaRPr lang="en-US" sz="1400" b="1">
              <a:solidFill>
                <a:schemeClr val="bg1"/>
              </a:solidFill>
            </a:endParaRPr>
          </a:p>
        </p:txBody>
      </p:sp>
      <p:pic>
        <p:nvPicPr>
          <p:cNvPr id="31" name="Picture 30" descr="A white text on a black background&#10;&#10;Description automatically generated">
            <a:hlinkClick r:id="rId5"/>
            <a:extLst>
              <a:ext uri="{FF2B5EF4-FFF2-40B4-BE49-F238E27FC236}">
                <a16:creationId xmlns:a16="http://schemas.microsoft.com/office/drawing/2014/main" id="{E3110932-1D41-31F3-AFBF-E62D77DF71F9}"/>
              </a:ext>
            </a:extLst>
          </p:cNvPr>
          <p:cNvPicPr>
            <a:picLocks noChangeAspect="1"/>
          </p:cNvPicPr>
          <p:nvPr userDrawn="1"/>
        </p:nvPicPr>
        <p:blipFill>
          <a:blip r:embed="rId6"/>
          <a:stretch>
            <a:fillRect/>
          </a:stretch>
        </p:blipFill>
        <p:spPr>
          <a:xfrm>
            <a:off x="5160548" y="3958244"/>
            <a:ext cx="2170695" cy="481663"/>
          </a:xfrm>
          <a:prstGeom prst="rect">
            <a:avLst/>
          </a:prstGeom>
        </p:spPr>
      </p:pic>
      <p:pic>
        <p:nvPicPr>
          <p:cNvPr id="32" name="Picture 31" descr="A black background with white text&#10;&#10;Description automatically generated">
            <a:hlinkClick r:id="rId7"/>
            <a:extLst>
              <a:ext uri="{FF2B5EF4-FFF2-40B4-BE49-F238E27FC236}">
                <a16:creationId xmlns:a16="http://schemas.microsoft.com/office/drawing/2014/main" id="{6E0F7F29-F272-8D22-BB09-1E57A3D4005B}"/>
              </a:ext>
            </a:extLst>
          </p:cNvPr>
          <p:cNvPicPr>
            <a:picLocks noChangeAspect="1"/>
          </p:cNvPicPr>
          <p:nvPr userDrawn="1"/>
        </p:nvPicPr>
        <p:blipFill rotWithShape="1">
          <a:blip r:embed="rId8"/>
          <a:srcRect l="14832" t="26509" r="13697" b="26316"/>
          <a:stretch/>
        </p:blipFill>
        <p:spPr>
          <a:xfrm>
            <a:off x="5154042" y="4637363"/>
            <a:ext cx="1946847" cy="992978"/>
          </a:xfrm>
          <a:prstGeom prst="rect">
            <a:avLst/>
          </a:prstGeom>
        </p:spPr>
      </p:pic>
      <p:pic>
        <p:nvPicPr>
          <p:cNvPr id="33" name="Picture 32" descr="A black and white logo&#10;&#10;Description automatically generated">
            <a:hlinkClick r:id="rId9"/>
            <a:extLst>
              <a:ext uri="{FF2B5EF4-FFF2-40B4-BE49-F238E27FC236}">
                <a16:creationId xmlns:a16="http://schemas.microsoft.com/office/drawing/2014/main" id="{27970072-9517-B58F-187E-BDCE5FC6CE0D}"/>
              </a:ext>
            </a:extLst>
          </p:cNvPr>
          <p:cNvPicPr>
            <a:picLocks noChangeAspect="1"/>
          </p:cNvPicPr>
          <p:nvPr userDrawn="1"/>
        </p:nvPicPr>
        <p:blipFill>
          <a:blip r:embed="rId10"/>
          <a:stretch>
            <a:fillRect/>
          </a:stretch>
        </p:blipFill>
        <p:spPr>
          <a:xfrm>
            <a:off x="5154042" y="3193275"/>
            <a:ext cx="2058573" cy="525365"/>
          </a:xfrm>
          <a:prstGeom prst="rect">
            <a:avLst/>
          </a:prstGeom>
        </p:spPr>
      </p:pic>
      <p:pic>
        <p:nvPicPr>
          <p:cNvPr id="34" name="Picture 33" descr="A black and white logo&#10;&#10;Description automatically generated">
            <a:hlinkClick r:id="rId11"/>
            <a:extLst>
              <a:ext uri="{FF2B5EF4-FFF2-40B4-BE49-F238E27FC236}">
                <a16:creationId xmlns:a16="http://schemas.microsoft.com/office/drawing/2014/main" id="{9A9B84DE-0BC5-4E4C-454A-347F1E359B36}"/>
              </a:ext>
            </a:extLst>
          </p:cNvPr>
          <p:cNvPicPr>
            <a:picLocks noChangeAspect="1"/>
          </p:cNvPicPr>
          <p:nvPr userDrawn="1"/>
        </p:nvPicPr>
        <p:blipFill>
          <a:blip r:embed="rId12"/>
          <a:stretch>
            <a:fillRect/>
          </a:stretch>
        </p:blipFill>
        <p:spPr>
          <a:xfrm>
            <a:off x="5146844" y="1846546"/>
            <a:ext cx="2049224" cy="868074"/>
          </a:xfrm>
          <a:prstGeom prst="rect">
            <a:avLst/>
          </a:prstGeom>
        </p:spPr>
      </p:pic>
      <p:grpSp>
        <p:nvGrpSpPr>
          <p:cNvPr id="2" name="Group 50">
            <a:extLst>
              <a:ext uri="{FF2B5EF4-FFF2-40B4-BE49-F238E27FC236}">
                <a16:creationId xmlns:a16="http://schemas.microsoft.com/office/drawing/2014/main" id="{E10E8C4D-AE60-D77C-AD08-D46D8FA802DF}"/>
              </a:ext>
            </a:extLst>
          </p:cNvPr>
          <p:cNvGrpSpPr/>
          <p:nvPr userDrawn="1"/>
        </p:nvGrpSpPr>
        <p:grpSpPr>
          <a:xfrm>
            <a:off x="2514599" y="6018423"/>
            <a:ext cx="7776755" cy="838860"/>
            <a:chOff x="2514599" y="6011335"/>
            <a:chExt cx="7776755" cy="838860"/>
          </a:xfrm>
        </p:grpSpPr>
        <p:sp>
          <p:nvSpPr>
            <p:cNvPr id="3" name="Rectangle 51">
              <a:extLst>
                <a:ext uri="{FF2B5EF4-FFF2-40B4-BE49-F238E27FC236}">
                  <a16:creationId xmlns:a16="http://schemas.microsoft.com/office/drawing/2014/main" id="{D649C58E-E1DA-031B-DD84-81DA7205327C}"/>
                </a:ext>
              </a:extLst>
            </p:cNvPr>
            <p:cNvSpPr/>
            <p:nvPr/>
          </p:nvSpPr>
          <p:spPr>
            <a:xfrm>
              <a:off x="2514599" y="6011335"/>
              <a:ext cx="7776755" cy="83886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Inter Light"/>
                <a:ea typeface="+mn-ea"/>
                <a:cs typeface="+mn-cs"/>
              </a:endParaRPr>
            </a:p>
          </p:txBody>
        </p:sp>
        <p:grpSp>
          <p:nvGrpSpPr>
            <p:cNvPr id="4" name="Group 52">
              <a:extLst>
                <a:ext uri="{FF2B5EF4-FFF2-40B4-BE49-F238E27FC236}">
                  <a16:creationId xmlns:a16="http://schemas.microsoft.com/office/drawing/2014/main" id="{9E262BEF-272E-028B-D263-7573E59D4E25}"/>
                </a:ext>
              </a:extLst>
            </p:cNvPr>
            <p:cNvGrpSpPr/>
            <p:nvPr/>
          </p:nvGrpSpPr>
          <p:grpSpPr>
            <a:xfrm>
              <a:off x="2753817" y="6280507"/>
              <a:ext cx="1679102" cy="345192"/>
              <a:chOff x="2580774" y="6280507"/>
              <a:chExt cx="1679102" cy="345192"/>
            </a:xfrm>
          </p:grpSpPr>
          <p:grpSp>
            <p:nvGrpSpPr>
              <p:cNvPr id="24" name="Group 68">
                <a:extLst>
                  <a:ext uri="{FF2B5EF4-FFF2-40B4-BE49-F238E27FC236}">
                    <a16:creationId xmlns:a16="http://schemas.microsoft.com/office/drawing/2014/main" id="{62676AD0-CE13-C233-F6DA-43C7448897DC}"/>
                  </a:ext>
                </a:extLst>
              </p:cNvPr>
              <p:cNvGrpSpPr/>
              <p:nvPr/>
            </p:nvGrpSpPr>
            <p:grpSpPr>
              <a:xfrm>
                <a:off x="2580774" y="6280507"/>
                <a:ext cx="345192" cy="345192"/>
                <a:chOff x="4387362" y="3418553"/>
                <a:chExt cx="990488" cy="990488"/>
              </a:xfrm>
            </p:grpSpPr>
            <p:sp>
              <p:nvSpPr>
                <p:cNvPr id="35" name="Oval 70">
                  <a:extLst>
                    <a:ext uri="{FF2B5EF4-FFF2-40B4-BE49-F238E27FC236}">
                      <a16:creationId xmlns:a16="http://schemas.microsoft.com/office/drawing/2014/main" id="{2E589F9A-5AFA-F3FF-CF4C-049118B61655}"/>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6" name="Graphic 71" descr="Checkmark with solid fill">
                  <a:extLst>
                    <a:ext uri="{FF2B5EF4-FFF2-40B4-BE49-F238E27FC236}">
                      <a16:creationId xmlns:a16="http://schemas.microsoft.com/office/drawing/2014/main" id="{CB7CC6B6-D659-16EC-A5BA-262AA5CB3BFB}"/>
                    </a:ext>
                  </a:extLst>
                </p:cNvPr>
                <p:cNvPicPr/>
                <p:nvPr/>
              </p:nvPicPr>
              <p:blipFill>
                <a:blip>
                  <a:extLst>
                    <a:ext uri="{96DAC541-7B7A-43D3-8B79-37D633B846F1}">
                      <asvg:svgBlip xmlns:asvg="http://schemas.microsoft.com/office/drawing/2016/SVG/main" r:embed="rId13"/>
                    </a:ext>
                  </a:extLst>
                </a:blip>
                <a:srcRect/>
                <a:stretch/>
              </p:blipFill>
              <p:spPr>
                <a:xfrm>
                  <a:off x="4561290" y="3589442"/>
                  <a:ext cx="640079" cy="640079"/>
                </a:xfrm>
                <a:prstGeom prst="rect">
                  <a:avLst/>
                </a:prstGeom>
              </p:spPr>
            </p:pic>
          </p:grpSp>
          <p:sp>
            <p:nvSpPr>
              <p:cNvPr id="25" name="Rectangle: Rounded Corners 69">
                <a:extLst>
                  <a:ext uri="{FF2B5EF4-FFF2-40B4-BE49-F238E27FC236}">
                    <a16:creationId xmlns:a16="http://schemas.microsoft.com/office/drawing/2014/main" id="{47930A80-0A0E-B6AF-4A2B-484476E72803}"/>
                  </a:ext>
                </a:extLst>
              </p:cNvPr>
              <p:cNvSpPr/>
              <p:nvPr/>
            </p:nvSpPr>
            <p:spPr>
              <a:xfrm>
                <a:off x="2997706" y="6309751"/>
                <a:ext cx="1262170"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Maturity-Based Engagements</a:t>
                </a:r>
              </a:p>
            </p:txBody>
          </p:sp>
        </p:grpSp>
        <p:grpSp>
          <p:nvGrpSpPr>
            <p:cNvPr id="5" name="Group 53">
              <a:extLst>
                <a:ext uri="{FF2B5EF4-FFF2-40B4-BE49-F238E27FC236}">
                  <a16:creationId xmlns:a16="http://schemas.microsoft.com/office/drawing/2014/main" id="{67ACBFCA-4388-6CDC-C94C-B0355A64F9A2}"/>
                </a:ext>
              </a:extLst>
            </p:cNvPr>
            <p:cNvGrpSpPr/>
            <p:nvPr/>
          </p:nvGrpSpPr>
          <p:grpSpPr>
            <a:xfrm>
              <a:off x="4555961" y="6280507"/>
              <a:ext cx="1768390" cy="345192"/>
              <a:chOff x="2580774" y="6280507"/>
              <a:chExt cx="1768390" cy="345192"/>
            </a:xfrm>
          </p:grpSpPr>
          <p:grpSp>
            <p:nvGrpSpPr>
              <p:cNvPr id="20" name="Group 64">
                <a:extLst>
                  <a:ext uri="{FF2B5EF4-FFF2-40B4-BE49-F238E27FC236}">
                    <a16:creationId xmlns:a16="http://schemas.microsoft.com/office/drawing/2014/main" id="{D31C77F3-9A4D-1059-1945-1E6FE220F088}"/>
                  </a:ext>
                </a:extLst>
              </p:cNvPr>
              <p:cNvGrpSpPr/>
              <p:nvPr/>
            </p:nvGrpSpPr>
            <p:grpSpPr>
              <a:xfrm>
                <a:off x="2580774" y="6280507"/>
                <a:ext cx="345192" cy="345192"/>
                <a:chOff x="4387362" y="3418553"/>
                <a:chExt cx="990488" cy="990488"/>
              </a:xfrm>
            </p:grpSpPr>
            <p:sp>
              <p:nvSpPr>
                <p:cNvPr id="22" name="Oval 66">
                  <a:extLst>
                    <a:ext uri="{FF2B5EF4-FFF2-40B4-BE49-F238E27FC236}">
                      <a16:creationId xmlns:a16="http://schemas.microsoft.com/office/drawing/2014/main" id="{B8FE6852-8C79-F977-196E-317D0DE67749}"/>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3" name="Graphic 67" descr="Checkmark with solid fill">
                  <a:extLst>
                    <a:ext uri="{FF2B5EF4-FFF2-40B4-BE49-F238E27FC236}">
                      <a16:creationId xmlns:a16="http://schemas.microsoft.com/office/drawing/2014/main" id="{680866C6-EEFD-1F84-5D57-3E6FF68FB825}"/>
                    </a:ext>
                  </a:extLst>
                </p:cNvPr>
                <p:cNvPicPr/>
                <p:nvPr/>
              </p:nvPicPr>
              <p:blipFill>
                <a:blip>
                  <a:extLst>
                    <a:ext uri="{96DAC541-7B7A-43D3-8B79-37D633B846F1}">
                      <asvg:svgBlip xmlns:asvg="http://schemas.microsoft.com/office/drawing/2016/SVG/main" r:embed="rId13"/>
                    </a:ext>
                  </a:extLst>
                </a:blip>
                <a:srcRect/>
                <a:stretch/>
              </p:blipFill>
              <p:spPr>
                <a:xfrm>
                  <a:off x="4561290" y="3589442"/>
                  <a:ext cx="640079" cy="640079"/>
                </a:xfrm>
                <a:prstGeom prst="rect">
                  <a:avLst/>
                </a:prstGeom>
              </p:spPr>
            </p:pic>
          </p:grpSp>
          <p:sp>
            <p:nvSpPr>
              <p:cNvPr id="21" name="Rectangle: Rounded Corners 65">
                <a:extLst>
                  <a:ext uri="{FF2B5EF4-FFF2-40B4-BE49-F238E27FC236}">
                    <a16:creationId xmlns:a16="http://schemas.microsoft.com/office/drawing/2014/main" id="{73847490-4849-CF45-F3E4-8E4B1643A552}"/>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Secure-By-Design</a:t>
                </a:r>
              </a:p>
            </p:txBody>
          </p:sp>
        </p:grpSp>
        <p:grpSp>
          <p:nvGrpSpPr>
            <p:cNvPr id="6" name="Group 54">
              <a:extLst>
                <a:ext uri="{FF2B5EF4-FFF2-40B4-BE49-F238E27FC236}">
                  <a16:creationId xmlns:a16="http://schemas.microsoft.com/office/drawing/2014/main" id="{02523BD5-9520-2BBA-F53D-25F4E2231814}"/>
                </a:ext>
              </a:extLst>
            </p:cNvPr>
            <p:cNvGrpSpPr/>
            <p:nvPr/>
          </p:nvGrpSpPr>
          <p:grpSpPr>
            <a:xfrm>
              <a:off x="6447393" y="6280507"/>
              <a:ext cx="1768390" cy="345192"/>
              <a:chOff x="2580774" y="6280507"/>
              <a:chExt cx="1768390" cy="345192"/>
            </a:xfrm>
          </p:grpSpPr>
          <p:grpSp>
            <p:nvGrpSpPr>
              <p:cNvPr id="16" name="Group 60">
                <a:extLst>
                  <a:ext uri="{FF2B5EF4-FFF2-40B4-BE49-F238E27FC236}">
                    <a16:creationId xmlns:a16="http://schemas.microsoft.com/office/drawing/2014/main" id="{A16D9470-D04D-AD7B-92B4-A239499978E0}"/>
                  </a:ext>
                </a:extLst>
              </p:cNvPr>
              <p:cNvGrpSpPr/>
              <p:nvPr/>
            </p:nvGrpSpPr>
            <p:grpSpPr>
              <a:xfrm>
                <a:off x="2580774" y="6280507"/>
                <a:ext cx="345192" cy="345192"/>
                <a:chOff x="4387362" y="3418553"/>
                <a:chExt cx="990488" cy="990488"/>
              </a:xfrm>
            </p:grpSpPr>
            <p:sp>
              <p:nvSpPr>
                <p:cNvPr id="18" name="Oval 62">
                  <a:extLst>
                    <a:ext uri="{FF2B5EF4-FFF2-40B4-BE49-F238E27FC236}">
                      <a16:creationId xmlns:a16="http://schemas.microsoft.com/office/drawing/2014/main" id="{12B4A2ED-84D7-3DAA-975E-BF35D8BA910B}"/>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19" name="Graphic 63" descr="Checkmark with solid fill">
                  <a:extLst>
                    <a:ext uri="{FF2B5EF4-FFF2-40B4-BE49-F238E27FC236}">
                      <a16:creationId xmlns:a16="http://schemas.microsoft.com/office/drawing/2014/main" id="{09299A91-977E-5165-6B2E-B65958592891}"/>
                    </a:ext>
                  </a:extLst>
                </p:cNvPr>
                <p:cNvPicPr/>
                <p:nvPr/>
              </p:nvPicPr>
              <p:blipFill>
                <a:blip>
                  <a:extLst>
                    <a:ext uri="{96DAC541-7B7A-43D3-8B79-37D633B846F1}">
                      <asvg:svgBlip xmlns:asvg="http://schemas.microsoft.com/office/drawing/2016/SVG/main" r:embed="rId13"/>
                    </a:ext>
                  </a:extLst>
                </a:blip>
                <a:srcRect/>
                <a:stretch/>
              </p:blipFill>
              <p:spPr>
                <a:xfrm>
                  <a:off x="4561290" y="3589442"/>
                  <a:ext cx="640079" cy="640079"/>
                </a:xfrm>
                <a:prstGeom prst="rect">
                  <a:avLst/>
                </a:prstGeom>
              </p:spPr>
            </p:pic>
          </p:grpSp>
          <p:sp>
            <p:nvSpPr>
              <p:cNvPr id="17" name="Rectangle: Rounded Corners 61">
                <a:extLst>
                  <a:ext uri="{FF2B5EF4-FFF2-40B4-BE49-F238E27FC236}">
                    <a16:creationId xmlns:a16="http://schemas.microsoft.com/office/drawing/2014/main" id="{EB5A5813-49E9-132D-80AD-F2C391D0E377}"/>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Human-Centered Enablement</a:t>
                </a:r>
              </a:p>
            </p:txBody>
          </p:sp>
        </p:grpSp>
        <p:grpSp>
          <p:nvGrpSpPr>
            <p:cNvPr id="7" name="Group 55">
              <a:extLst>
                <a:ext uri="{FF2B5EF4-FFF2-40B4-BE49-F238E27FC236}">
                  <a16:creationId xmlns:a16="http://schemas.microsoft.com/office/drawing/2014/main" id="{A498C80C-DC38-C2DC-89C6-764795111211}"/>
                </a:ext>
              </a:extLst>
            </p:cNvPr>
            <p:cNvGrpSpPr/>
            <p:nvPr/>
          </p:nvGrpSpPr>
          <p:grpSpPr>
            <a:xfrm>
              <a:off x="8338825" y="6280507"/>
              <a:ext cx="1768390" cy="345192"/>
              <a:chOff x="2580774" y="6280507"/>
              <a:chExt cx="1768390" cy="345192"/>
            </a:xfrm>
          </p:grpSpPr>
          <p:grpSp>
            <p:nvGrpSpPr>
              <p:cNvPr id="8" name="Group 56">
                <a:extLst>
                  <a:ext uri="{FF2B5EF4-FFF2-40B4-BE49-F238E27FC236}">
                    <a16:creationId xmlns:a16="http://schemas.microsoft.com/office/drawing/2014/main" id="{40022090-DEC2-8EE9-7A43-2EED73E5EB6F}"/>
                  </a:ext>
                </a:extLst>
              </p:cNvPr>
              <p:cNvGrpSpPr/>
              <p:nvPr/>
            </p:nvGrpSpPr>
            <p:grpSpPr>
              <a:xfrm>
                <a:off x="2580774" y="6280507"/>
                <a:ext cx="345192" cy="345192"/>
                <a:chOff x="4387362" y="3418553"/>
                <a:chExt cx="990488" cy="990488"/>
              </a:xfrm>
            </p:grpSpPr>
            <p:sp>
              <p:nvSpPr>
                <p:cNvPr id="10" name="Oval 58">
                  <a:extLst>
                    <a:ext uri="{FF2B5EF4-FFF2-40B4-BE49-F238E27FC236}">
                      <a16:creationId xmlns:a16="http://schemas.microsoft.com/office/drawing/2014/main" id="{F31D2066-8E01-4D03-4330-7450B27BDBD3}"/>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15" name="Graphic 59" descr="Checkmark with solid fill">
                  <a:extLst>
                    <a:ext uri="{FF2B5EF4-FFF2-40B4-BE49-F238E27FC236}">
                      <a16:creationId xmlns:a16="http://schemas.microsoft.com/office/drawing/2014/main" id="{E82F3765-A841-D171-FF14-8924170F5570}"/>
                    </a:ext>
                  </a:extLst>
                </p:cNvPr>
                <p:cNvPicPr/>
                <p:nvPr/>
              </p:nvPicPr>
              <p:blipFill>
                <a:blip>
                  <a:extLst>
                    <a:ext uri="{96DAC541-7B7A-43D3-8B79-37D633B846F1}">
                      <asvg:svgBlip xmlns:asvg="http://schemas.microsoft.com/office/drawing/2016/SVG/main" r:embed="rId13"/>
                    </a:ext>
                  </a:extLst>
                </a:blip>
                <a:srcRect/>
                <a:stretch/>
              </p:blipFill>
              <p:spPr>
                <a:xfrm>
                  <a:off x="4561290" y="3589442"/>
                  <a:ext cx="640079" cy="640079"/>
                </a:xfrm>
                <a:prstGeom prst="rect">
                  <a:avLst/>
                </a:prstGeom>
              </p:spPr>
            </p:pic>
          </p:grpSp>
          <p:sp>
            <p:nvSpPr>
              <p:cNvPr id="9" name="Rectangle: Rounded Corners 57">
                <a:extLst>
                  <a:ext uri="{FF2B5EF4-FFF2-40B4-BE49-F238E27FC236}">
                    <a16:creationId xmlns:a16="http://schemas.microsoft.com/office/drawing/2014/main" id="{D3B62ABA-7FB5-5BC7-52C1-6274EEAD0311}"/>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Long-Term Capability Building</a:t>
                </a:r>
              </a:p>
            </p:txBody>
          </p:sp>
        </p:grpSp>
      </p:grpSp>
    </p:spTree>
    <p:extLst>
      <p:ext uri="{BB962C8B-B14F-4D97-AF65-F5344CB8AC3E}">
        <p14:creationId xmlns:p14="http://schemas.microsoft.com/office/powerpoint/2010/main" val="336676665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2_Helpful Links">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261BBBC-96A1-8530-ABD5-C0B8A817FF4F}"/>
              </a:ext>
            </a:extLst>
          </p:cNvPr>
          <p:cNvPicPr>
            <a:picLocks noChangeAspect="1"/>
          </p:cNvPicPr>
          <p:nvPr userDrawn="1"/>
        </p:nvPicPr>
        <p:blipFill>
          <a:blip r:embed="rId2"/>
          <a:srcRect t="20951" r="21986" b="16663"/>
          <a:stretch/>
        </p:blipFill>
        <p:spPr>
          <a:xfrm>
            <a:off x="-3" y="1"/>
            <a:ext cx="12192003" cy="6858000"/>
          </a:xfrm>
          <a:prstGeom prst="rect">
            <a:avLst/>
          </a:prstGeom>
        </p:spPr>
      </p:pic>
      <p:sp>
        <p:nvSpPr>
          <p:cNvPr id="12" name="Rectangle 11">
            <a:extLst>
              <a:ext uri="{FF2B5EF4-FFF2-40B4-BE49-F238E27FC236}">
                <a16:creationId xmlns:a16="http://schemas.microsoft.com/office/drawing/2014/main" id="{4D6A0386-B946-5564-665F-A4C24B4D8BF0}"/>
              </a:ext>
            </a:extLst>
          </p:cNvPr>
          <p:cNvSpPr/>
          <p:nvPr userDrawn="1"/>
        </p:nvSpPr>
        <p:spPr>
          <a:xfrm>
            <a:off x="-16029" y="4892"/>
            <a:ext cx="11878498" cy="6858000"/>
          </a:xfrm>
          <a:prstGeom prst="rect">
            <a:avLst/>
          </a:prstGeom>
          <a:gradFill>
            <a:gsLst>
              <a:gs pos="100000">
                <a:schemeClr val="bg1">
                  <a:alpha val="0"/>
                </a:schemeClr>
              </a:gs>
              <a:gs pos="28000">
                <a:schemeClr val="tx1">
                  <a:lumMod val="0"/>
                  <a:alpha val="72358"/>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3F39F14-C3AB-8910-6BBC-70E3EFDF540C}"/>
              </a:ext>
            </a:extLst>
          </p:cNvPr>
          <p:cNvSpPr/>
          <p:nvPr userDrawn="1"/>
        </p:nvSpPr>
        <p:spPr>
          <a:xfrm>
            <a:off x="0" y="6015210"/>
            <a:ext cx="12192000" cy="842790"/>
          </a:xfrm>
          <a:prstGeom prst="rect">
            <a:avLst/>
          </a:prstGeom>
          <a:solidFill>
            <a:srgbClr val="2674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
            <a:extLst>
              <a:ext uri="{FF2B5EF4-FFF2-40B4-BE49-F238E27FC236}">
                <a16:creationId xmlns:a16="http://schemas.microsoft.com/office/drawing/2014/main" id="{9D826C75-CEAA-464A-1334-49C4D5175DA2}"/>
              </a:ext>
            </a:extLst>
          </p:cNvPr>
          <p:cNvSpPr txBox="1">
            <a:spLocks/>
          </p:cNvSpPr>
          <p:nvPr userDrawn="1"/>
        </p:nvSpPr>
        <p:spPr>
          <a:xfrm>
            <a:off x="572435" y="1338050"/>
            <a:ext cx="4113862" cy="3812790"/>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4800" b="1">
              <a:solidFill>
                <a:schemeClr val="bg1"/>
              </a:solidFill>
              <a:latin typeface="Inter" panose="02000503000000020004" pitchFamily="2" charset="0"/>
              <a:ea typeface="Inter" panose="02000503000000020004" pitchFamily="2" charset="0"/>
            </a:endParaRPr>
          </a:p>
          <a:p>
            <a:pPr marL="0" indent="0">
              <a:lnSpc>
                <a:spcPct val="98000"/>
              </a:lnSpc>
              <a:buNone/>
            </a:pPr>
            <a:r>
              <a:rPr lang="en-US" sz="4800" b="1">
                <a:solidFill>
                  <a:srgbClr val="FFFFFF"/>
                </a:solidFill>
                <a:latin typeface="Inter" panose="02000503000000020004" pitchFamily="2" charset="0"/>
                <a:ea typeface="Inter" panose="02000503000000020004" pitchFamily="2" charset="0"/>
                <a:cs typeface="Inter" panose="02000503000000020004" pitchFamily="2" charset="0"/>
              </a:rPr>
              <a:t>Let's build something</a:t>
            </a:r>
            <a:endParaRPr lang="en-US" sz="4800">
              <a:latin typeface="Inter" panose="02000503000000020004" pitchFamily="2" charset="0"/>
              <a:ea typeface="Inter" panose="02000503000000020004" pitchFamily="2" charset="0"/>
              <a:cs typeface="Inter" panose="02000503000000020004" pitchFamily="2" charset="0"/>
            </a:endParaRPr>
          </a:p>
          <a:p>
            <a:pPr marL="0" indent="0">
              <a:lnSpc>
                <a:spcPct val="98000"/>
              </a:lnSpc>
              <a:buNone/>
            </a:pPr>
            <a:r>
              <a:rPr lang="en-US" sz="4800" b="1">
                <a:solidFill>
                  <a:srgbClr val="FFFFFF"/>
                </a:solidFill>
                <a:latin typeface="Inter" panose="02000503000000020004" pitchFamily="2" charset="0"/>
                <a:ea typeface="Inter" panose="02000503000000020004" pitchFamily="2" charset="0"/>
                <a:cs typeface="Inter" panose="02000503000000020004" pitchFamily="2" charset="0"/>
              </a:rPr>
              <a:t>for your classroom</a:t>
            </a:r>
            <a:endParaRPr lang="en-US" sz="4800" b="1">
              <a:solidFill>
                <a:schemeClr val="bg1"/>
              </a:solidFill>
              <a:latin typeface="Inter" panose="02000503000000020004" pitchFamily="2" charset="0"/>
              <a:ea typeface="Inter" panose="02000503000000020004" pitchFamily="2" charset="0"/>
              <a:cs typeface="Inter" panose="02000503000000020004" pitchFamily="2" charset="0"/>
            </a:endParaRPr>
          </a:p>
          <a:p>
            <a:endParaRPr lang="en-US" sz="4800" b="1">
              <a:solidFill>
                <a:schemeClr val="bg1"/>
              </a:solidFill>
              <a:latin typeface="Inter" panose="02000503000000020004" pitchFamily="2" charset="0"/>
              <a:ea typeface="Inter" panose="02000503000000020004" pitchFamily="2" charset="0"/>
            </a:endParaRPr>
          </a:p>
          <a:p>
            <a:endParaRPr lang="en-US" sz="4800" b="1">
              <a:solidFill>
                <a:schemeClr val="bg1"/>
              </a:solidFill>
              <a:latin typeface="Inter" panose="02000503000000020004" pitchFamily="2" charset="0"/>
              <a:ea typeface="Inter" panose="02000503000000020004" pitchFamily="2" charset="0"/>
            </a:endParaRPr>
          </a:p>
        </p:txBody>
      </p:sp>
      <p:pic>
        <p:nvPicPr>
          <p:cNvPr id="26" name="Picture 25" descr="A blue and black logo&#10;&#10;Description automatically generated">
            <a:extLst>
              <a:ext uri="{FF2B5EF4-FFF2-40B4-BE49-F238E27FC236}">
                <a16:creationId xmlns:a16="http://schemas.microsoft.com/office/drawing/2014/main" id="{30916635-9FA0-152E-5EA6-CECF4A8DB77A}"/>
              </a:ext>
            </a:extLst>
          </p:cNvPr>
          <p:cNvPicPr>
            <a:picLocks noChangeAspect="1"/>
          </p:cNvPicPr>
          <p:nvPr userDrawn="1"/>
        </p:nvPicPr>
        <p:blipFill>
          <a:blip r:embed="rId3"/>
          <a:stretch>
            <a:fillRect/>
          </a:stretch>
        </p:blipFill>
        <p:spPr>
          <a:xfrm>
            <a:off x="201809" y="-123695"/>
            <a:ext cx="1016000" cy="1143000"/>
          </a:xfrm>
          <a:prstGeom prst="rect">
            <a:avLst/>
          </a:prstGeom>
        </p:spPr>
      </p:pic>
      <p:pic>
        <p:nvPicPr>
          <p:cNvPr id="27" name="Picture 26" descr="A white and black logo&#10;&#10;Description automatically generated">
            <a:extLst>
              <a:ext uri="{FF2B5EF4-FFF2-40B4-BE49-F238E27FC236}">
                <a16:creationId xmlns:a16="http://schemas.microsoft.com/office/drawing/2014/main" id="{D40FCFDE-75D3-059A-3E31-99A5A9641592}"/>
              </a:ext>
            </a:extLst>
          </p:cNvPr>
          <p:cNvPicPr>
            <a:picLocks noChangeAspect="1"/>
          </p:cNvPicPr>
          <p:nvPr userDrawn="1"/>
        </p:nvPicPr>
        <p:blipFill>
          <a:blip r:embed="rId4"/>
          <a:stretch>
            <a:fillRect/>
          </a:stretch>
        </p:blipFill>
        <p:spPr>
          <a:xfrm>
            <a:off x="10515630" y="6061247"/>
            <a:ext cx="1566201" cy="888828"/>
          </a:xfrm>
          <a:prstGeom prst="rect">
            <a:avLst/>
          </a:prstGeom>
        </p:spPr>
      </p:pic>
      <p:cxnSp>
        <p:nvCxnSpPr>
          <p:cNvPr id="28" name="Straight Connector 27">
            <a:extLst>
              <a:ext uri="{FF2B5EF4-FFF2-40B4-BE49-F238E27FC236}">
                <a16:creationId xmlns:a16="http://schemas.microsoft.com/office/drawing/2014/main" id="{09237386-FE7A-B793-FB18-DA5F1DA45A11}"/>
              </a:ext>
            </a:extLst>
          </p:cNvPr>
          <p:cNvCxnSpPr>
            <a:cxnSpLocks/>
          </p:cNvCxnSpPr>
          <p:nvPr userDrawn="1"/>
        </p:nvCxnSpPr>
        <p:spPr>
          <a:xfrm>
            <a:off x="4867472" y="1264845"/>
            <a:ext cx="33681" cy="3399434"/>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9" name="Title 1">
            <a:extLst>
              <a:ext uri="{FF2B5EF4-FFF2-40B4-BE49-F238E27FC236}">
                <a16:creationId xmlns:a16="http://schemas.microsoft.com/office/drawing/2014/main" id="{5DEDFE5D-9883-8F00-4A7E-15F2B296538E}"/>
              </a:ext>
            </a:extLst>
          </p:cNvPr>
          <p:cNvSpPr txBox="1">
            <a:spLocks/>
          </p:cNvSpPr>
          <p:nvPr userDrawn="1"/>
        </p:nvSpPr>
        <p:spPr>
          <a:xfrm>
            <a:off x="329531" y="6284856"/>
            <a:ext cx="2039096" cy="34634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800">
                <a:solidFill>
                  <a:schemeClr val="bg1"/>
                </a:solidFill>
                <a:latin typeface="Inter" panose="02000503000000020004" pitchFamily="2" charset="0"/>
                <a:ea typeface="Inter" panose="02000503000000020004" pitchFamily="2" charset="0"/>
              </a:rPr>
              <a:t>#</a:t>
            </a:r>
            <a:r>
              <a:rPr lang="en-US" sz="1800" err="1">
                <a:solidFill>
                  <a:schemeClr val="bg1"/>
                </a:solidFill>
                <a:latin typeface="Inter" panose="02000503000000020004" pitchFamily="2" charset="0"/>
                <a:ea typeface="Inter" panose="02000503000000020004" pitchFamily="2" charset="0"/>
              </a:rPr>
              <a:t>GoPlanet</a:t>
            </a:r>
            <a:endParaRPr lang="en-US" sz="1800">
              <a:solidFill>
                <a:schemeClr val="bg1"/>
              </a:solidFill>
              <a:latin typeface="Inter" panose="02000503000000020004" pitchFamily="2" charset="0"/>
              <a:ea typeface="Inter" panose="02000503000000020004" pitchFamily="2" charset="0"/>
            </a:endParaRPr>
          </a:p>
        </p:txBody>
      </p:sp>
      <p:sp>
        <p:nvSpPr>
          <p:cNvPr id="30" name="Title 1">
            <a:extLst>
              <a:ext uri="{FF2B5EF4-FFF2-40B4-BE49-F238E27FC236}">
                <a16:creationId xmlns:a16="http://schemas.microsoft.com/office/drawing/2014/main" id="{06A4E96E-98A4-8AB3-CA89-4A13C435FD85}"/>
              </a:ext>
            </a:extLst>
          </p:cNvPr>
          <p:cNvSpPr txBox="1">
            <a:spLocks/>
          </p:cNvSpPr>
          <p:nvPr userDrawn="1"/>
        </p:nvSpPr>
        <p:spPr>
          <a:xfrm>
            <a:off x="950067" y="2325754"/>
            <a:ext cx="6381176" cy="3299283"/>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lvl="1">
              <a:lnSpc>
                <a:spcPct val="150000"/>
              </a:lnSpc>
            </a:pPr>
            <a:endParaRPr lang="en-US" sz="1400" b="1">
              <a:solidFill>
                <a:schemeClr val="bg1"/>
              </a:solidFill>
            </a:endParaRPr>
          </a:p>
        </p:txBody>
      </p:sp>
      <p:pic>
        <p:nvPicPr>
          <p:cNvPr id="31" name="Picture 30" descr="A white text on a black background&#10;&#10;Description automatically generated">
            <a:hlinkClick r:id="rId5"/>
            <a:extLst>
              <a:ext uri="{FF2B5EF4-FFF2-40B4-BE49-F238E27FC236}">
                <a16:creationId xmlns:a16="http://schemas.microsoft.com/office/drawing/2014/main" id="{E3110932-1D41-31F3-AFBF-E62D77DF71F9}"/>
              </a:ext>
            </a:extLst>
          </p:cNvPr>
          <p:cNvPicPr>
            <a:picLocks noChangeAspect="1"/>
          </p:cNvPicPr>
          <p:nvPr userDrawn="1"/>
        </p:nvPicPr>
        <p:blipFill>
          <a:blip r:embed="rId6"/>
          <a:stretch>
            <a:fillRect/>
          </a:stretch>
        </p:blipFill>
        <p:spPr>
          <a:xfrm>
            <a:off x="5160548" y="3958244"/>
            <a:ext cx="2170695" cy="481663"/>
          </a:xfrm>
          <a:prstGeom prst="rect">
            <a:avLst/>
          </a:prstGeom>
        </p:spPr>
      </p:pic>
      <p:pic>
        <p:nvPicPr>
          <p:cNvPr id="33" name="Picture 32" descr="A black and white logo&#10;&#10;Description automatically generated">
            <a:hlinkClick r:id="rId7"/>
            <a:extLst>
              <a:ext uri="{FF2B5EF4-FFF2-40B4-BE49-F238E27FC236}">
                <a16:creationId xmlns:a16="http://schemas.microsoft.com/office/drawing/2014/main" id="{27970072-9517-B58F-187E-BDCE5FC6CE0D}"/>
              </a:ext>
            </a:extLst>
          </p:cNvPr>
          <p:cNvPicPr>
            <a:picLocks noChangeAspect="1"/>
          </p:cNvPicPr>
          <p:nvPr userDrawn="1"/>
        </p:nvPicPr>
        <p:blipFill>
          <a:blip r:embed="rId8"/>
          <a:stretch>
            <a:fillRect/>
          </a:stretch>
        </p:blipFill>
        <p:spPr>
          <a:xfrm>
            <a:off x="5154042" y="3193275"/>
            <a:ext cx="2058573" cy="525365"/>
          </a:xfrm>
          <a:prstGeom prst="rect">
            <a:avLst/>
          </a:prstGeom>
        </p:spPr>
      </p:pic>
      <p:pic>
        <p:nvPicPr>
          <p:cNvPr id="34" name="Picture 33" descr="A black and white logo&#10;&#10;Description automatically generated">
            <a:hlinkClick r:id="rId9"/>
            <a:extLst>
              <a:ext uri="{FF2B5EF4-FFF2-40B4-BE49-F238E27FC236}">
                <a16:creationId xmlns:a16="http://schemas.microsoft.com/office/drawing/2014/main" id="{9A9B84DE-0BC5-4E4C-454A-347F1E359B36}"/>
              </a:ext>
            </a:extLst>
          </p:cNvPr>
          <p:cNvPicPr>
            <a:picLocks noChangeAspect="1"/>
          </p:cNvPicPr>
          <p:nvPr userDrawn="1"/>
        </p:nvPicPr>
        <p:blipFill>
          <a:blip r:embed="rId10"/>
          <a:stretch>
            <a:fillRect/>
          </a:stretch>
        </p:blipFill>
        <p:spPr>
          <a:xfrm>
            <a:off x="5146844" y="1846546"/>
            <a:ext cx="2049224" cy="868074"/>
          </a:xfrm>
          <a:prstGeom prst="rect">
            <a:avLst/>
          </a:prstGeom>
        </p:spPr>
      </p:pic>
      <p:grpSp>
        <p:nvGrpSpPr>
          <p:cNvPr id="2" name="Group 50">
            <a:extLst>
              <a:ext uri="{FF2B5EF4-FFF2-40B4-BE49-F238E27FC236}">
                <a16:creationId xmlns:a16="http://schemas.microsoft.com/office/drawing/2014/main" id="{E10E8C4D-AE60-D77C-AD08-D46D8FA802DF}"/>
              </a:ext>
            </a:extLst>
          </p:cNvPr>
          <p:cNvGrpSpPr/>
          <p:nvPr userDrawn="1"/>
        </p:nvGrpSpPr>
        <p:grpSpPr>
          <a:xfrm>
            <a:off x="2514599" y="6018423"/>
            <a:ext cx="7776755" cy="838860"/>
            <a:chOff x="2514599" y="6011335"/>
            <a:chExt cx="7776755" cy="838860"/>
          </a:xfrm>
        </p:grpSpPr>
        <p:sp>
          <p:nvSpPr>
            <p:cNvPr id="3" name="Rectangle 51">
              <a:extLst>
                <a:ext uri="{FF2B5EF4-FFF2-40B4-BE49-F238E27FC236}">
                  <a16:creationId xmlns:a16="http://schemas.microsoft.com/office/drawing/2014/main" id="{D649C58E-E1DA-031B-DD84-81DA7205327C}"/>
                </a:ext>
              </a:extLst>
            </p:cNvPr>
            <p:cNvSpPr/>
            <p:nvPr/>
          </p:nvSpPr>
          <p:spPr>
            <a:xfrm>
              <a:off x="2514599" y="6011335"/>
              <a:ext cx="7776755" cy="83886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Inter Light"/>
                <a:ea typeface="+mn-ea"/>
                <a:cs typeface="+mn-cs"/>
              </a:endParaRPr>
            </a:p>
          </p:txBody>
        </p:sp>
        <p:grpSp>
          <p:nvGrpSpPr>
            <p:cNvPr id="4" name="Group 52">
              <a:extLst>
                <a:ext uri="{FF2B5EF4-FFF2-40B4-BE49-F238E27FC236}">
                  <a16:creationId xmlns:a16="http://schemas.microsoft.com/office/drawing/2014/main" id="{9E262BEF-272E-028B-D263-7573E59D4E25}"/>
                </a:ext>
              </a:extLst>
            </p:cNvPr>
            <p:cNvGrpSpPr/>
            <p:nvPr/>
          </p:nvGrpSpPr>
          <p:grpSpPr>
            <a:xfrm>
              <a:off x="2753817" y="6280507"/>
              <a:ext cx="1679102" cy="345192"/>
              <a:chOff x="2580774" y="6280507"/>
              <a:chExt cx="1679102" cy="345192"/>
            </a:xfrm>
          </p:grpSpPr>
          <p:grpSp>
            <p:nvGrpSpPr>
              <p:cNvPr id="24" name="Group 68">
                <a:extLst>
                  <a:ext uri="{FF2B5EF4-FFF2-40B4-BE49-F238E27FC236}">
                    <a16:creationId xmlns:a16="http://schemas.microsoft.com/office/drawing/2014/main" id="{62676AD0-CE13-C233-F6DA-43C7448897DC}"/>
                  </a:ext>
                </a:extLst>
              </p:cNvPr>
              <p:cNvGrpSpPr/>
              <p:nvPr/>
            </p:nvGrpSpPr>
            <p:grpSpPr>
              <a:xfrm>
                <a:off x="2580774" y="6280507"/>
                <a:ext cx="345192" cy="345192"/>
                <a:chOff x="4387362" y="3418553"/>
                <a:chExt cx="990488" cy="990488"/>
              </a:xfrm>
            </p:grpSpPr>
            <p:sp>
              <p:nvSpPr>
                <p:cNvPr id="35" name="Oval 70">
                  <a:extLst>
                    <a:ext uri="{FF2B5EF4-FFF2-40B4-BE49-F238E27FC236}">
                      <a16:creationId xmlns:a16="http://schemas.microsoft.com/office/drawing/2014/main" id="{2E589F9A-5AFA-F3FF-CF4C-049118B61655}"/>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6" name="Graphic 71" descr="Checkmark with solid fill">
                  <a:extLst>
                    <a:ext uri="{FF2B5EF4-FFF2-40B4-BE49-F238E27FC236}">
                      <a16:creationId xmlns:a16="http://schemas.microsoft.com/office/drawing/2014/main" id="{CB7CC6B6-D659-16EC-A5BA-262AA5CB3BFB}"/>
                    </a:ext>
                  </a:extLst>
                </p:cNvPr>
                <p:cNvPicPr/>
                <p:nvPr/>
              </p:nvPicPr>
              <p:blipFill>
                <a:blip>
                  <a:extLst>
                    <a:ext uri="{96DAC541-7B7A-43D3-8B79-37D633B846F1}">
                      <asvg:svgBlip xmlns:asvg="http://schemas.microsoft.com/office/drawing/2016/SVG/main" r:embed="rId11"/>
                    </a:ext>
                  </a:extLst>
                </a:blip>
                <a:srcRect/>
                <a:stretch/>
              </p:blipFill>
              <p:spPr>
                <a:xfrm>
                  <a:off x="4561290" y="3589442"/>
                  <a:ext cx="640079" cy="640079"/>
                </a:xfrm>
                <a:prstGeom prst="rect">
                  <a:avLst/>
                </a:prstGeom>
              </p:spPr>
            </p:pic>
          </p:grpSp>
          <p:sp>
            <p:nvSpPr>
              <p:cNvPr id="25" name="Rectangle: Rounded Corners 69">
                <a:extLst>
                  <a:ext uri="{FF2B5EF4-FFF2-40B4-BE49-F238E27FC236}">
                    <a16:creationId xmlns:a16="http://schemas.microsoft.com/office/drawing/2014/main" id="{47930A80-0A0E-B6AF-4A2B-484476E72803}"/>
                  </a:ext>
                </a:extLst>
              </p:cNvPr>
              <p:cNvSpPr/>
              <p:nvPr/>
            </p:nvSpPr>
            <p:spPr>
              <a:xfrm>
                <a:off x="2997706" y="6309751"/>
                <a:ext cx="1262170"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Maturity-Based Engagements</a:t>
                </a:r>
              </a:p>
            </p:txBody>
          </p:sp>
        </p:grpSp>
        <p:grpSp>
          <p:nvGrpSpPr>
            <p:cNvPr id="5" name="Group 53">
              <a:extLst>
                <a:ext uri="{FF2B5EF4-FFF2-40B4-BE49-F238E27FC236}">
                  <a16:creationId xmlns:a16="http://schemas.microsoft.com/office/drawing/2014/main" id="{67ACBFCA-4388-6CDC-C94C-B0355A64F9A2}"/>
                </a:ext>
              </a:extLst>
            </p:cNvPr>
            <p:cNvGrpSpPr/>
            <p:nvPr/>
          </p:nvGrpSpPr>
          <p:grpSpPr>
            <a:xfrm>
              <a:off x="4555961" y="6280507"/>
              <a:ext cx="1768390" cy="345192"/>
              <a:chOff x="2580774" y="6280507"/>
              <a:chExt cx="1768390" cy="345192"/>
            </a:xfrm>
          </p:grpSpPr>
          <p:grpSp>
            <p:nvGrpSpPr>
              <p:cNvPr id="20" name="Group 64">
                <a:extLst>
                  <a:ext uri="{FF2B5EF4-FFF2-40B4-BE49-F238E27FC236}">
                    <a16:creationId xmlns:a16="http://schemas.microsoft.com/office/drawing/2014/main" id="{D31C77F3-9A4D-1059-1945-1E6FE220F088}"/>
                  </a:ext>
                </a:extLst>
              </p:cNvPr>
              <p:cNvGrpSpPr/>
              <p:nvPr/>
            </p:nvGrpSpPr>
            <p:grpSpPr>
              <a:xfrm>
                <a:off x="2580774" y="6280507"/>
                <a:ext cx="345192" cy="345192"/>
                <a:chOff x="4387362" y="3418553"/>
                <a:chExt cx="990488" cy="990488"/>
              </a:xfrm>
            </p:grpSpPr>
            <p:sp>
              <p:nvSpPr>
                <p:cNvPr id="22" name="Oval 66">
                  <a:extLst>
                    <a:ext uri="{FF2B5EF4-FFF2-40B4-BE49-F238E27FC236}">
                      <a16:creationId xmlns:a16="http://schemas.microsoft.com/office/drawing/2014/main" id="{B8FE6852-8C79-F977-196E-317D0DE67749}"/>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3" name="Graphic 67" descr="Checkmark with solid fill">
                  <a:extLst>
                    <a:ext uri="{FF2B5EF4-FFF2-40B4-BE49-F238E27FC236}">
                      <a16:creationId xmlns:a16="http://schemas.microsoft.com/office/drawing/2014/main" id="{680866C6-EEFD-1F84-5D57-3E6FF68FB825}"/>
                    </a:ext>
                  </a:extLst>
                </p:cNvPr>
                <p:cNvPicPr/>
                <p:nvPr/>
              </p:nvPicPr>
              <p:blipFill>
                <a:blip>
                  <a:extLst>
                    <a:ext uri="{96DAC541-7B7A-43D3-8B79-37D633B846F1}">
                      <asvg:svgBlip xmlns:asvg="http://schemas.microsoft.com/office/drawing/2016/SVG/main" r:embed="rId11"/>
                    </a:ext>
                  </a:extLst>
                </a:blip>
                <a:srcRect/>
                <a:stretch/>
              </p:blipFill>
              <p:spPr>
                <a:xfrm>
                  <a:off x="4561290" y="3589442"/>
                  <a:ext cx="640079" cy="640079"/>
                </a:xfrm>
                <a:prstGeom prst="rect">
                  <a:avLst/>
                </a:prstGeom>
              </p:spPr>
            </p:pic>
          </p:grpSp>
          <p:sp>
            <p:nvSpPr>
              <p:cNvPr id="21" name="Rectangle: Rounded Corners 65">
                <a:extLst>
                  <a:ext uri="{FF2B5EF4-FFF2-40B4-BE49-F238E27FC236}">
                    <a16:creationId xmlns:a16="http://schemas.microsoft.com/office/drawing/2014/main" id="{73847490-4849-CF45-F3E4-8E4B1643A552}"/>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Secure-By-Design</a:t>
                </a:r>
              </a:p>
            </p:txBody>
          </p:sp>
        </p:grpSp>
        <p:grpSp>
          <p:nvGrpSpPr>
            <p:cNvPr id="6" name="Group 54">
              <a:extLst>
                <a:ext uri="{FF2B5EF4-FFF2-40B4-BE49-F238E27FC236}">
                  <a16:creationId xmlns:a16="http://schemas.microsoft.com/office/drawing/2014/main" id="{02523BD5-9520-2BBA-F53D-25F4E2231814}"/>
                </a:ext>
              </a:extLst>
            </p:cNvPr>
            <p:cNvGrpSpPr/>
            <p:nvPr/>
          </p:nvGrpSpPr>
          <p:grpSpPr>
            <a:xfrm>
              <a:off x="6447393" y="6280507"/>
              <a:ext cx="1768390" cy="345192"/>
              <a:chOff x="2580774" y="6280507"/>
              <a:chExt cx="1768390" cy="345192"/>
            </a:xfrm>
          </p:grpSpPr>
          <p:grpSp>
            <p:nvGrpSpPr>
              <p:cNvPr id="16" name="Group 60">
                <a:extLst>
                  <a:ext uri="{FF2B5EF4-FFF2-40B4-BE49-F238E27FC236}">
                    <a16:creationId xmlns:a16="http://schemas.microsoft.com/office/drawing/2014/main" id="{A16D9470-D04D-AD7B-92B4-A239499978E0}"/>
                  </a:ext>
                </a:extLst>
              </p:cNvPr>
              <p:cNvGrpSpPr/>
              <p:nvPr/>
            </p:nvGrpSpPr>
            <p:grpSpPr>
              <a:xfrm>
                <a:off x="2580774" y="6280507"/>
                <a:ext cx="345192" cy="345192"/>
                <a:chOff x="4387362" y="3418553"/>
                <a:chExt cx="990488" cy="990488"/>
              </a:xfrm>
            </p:grpSpPr>
            <p:sp>
              <p:nvSpPr>
                <p:cNvPr id="18" name="Oval 62">
                  <a:extLst>
                    <a:ext uri="{FF2B5EF4-FFF2-40B4-BE49-F238E27FC236}">
                      <a16:creationId xmlns:a16="http://schemas.microsoft.com/office/drawing/2014/main" id="{12B4A2ED-84D7-3DAA-975E-BF35D8BA910B}"/>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19" name="Graphic 63" descr="Checkmark with solid fill">
                  <a:extLst>
                    <a:ext uri="{FF2B5EF4-FFF2-40B4-BE49-F238E27FC236}">
                      <a16:creationId xmlns:a16="http://schemas.microsoft.com/office/drawing/2014/main" id="{09299A91-977E-5165-6B2E-B65958592891}"/>
                    </a:ext>
                  </a:extLst>
                </p:cNvPr>
                <p:cNvPicPr/>
                <p:nvPr/>
              </p:nvPicPr>
              <p:blipFill>
                <a:blip>
                  <a:extLst>
                    <a:ext uri="{96DAC541-7B7A-43D3-8B79-37D633B846F1}">
                      <asvg:svgBlip xmlns:asvg="http://schemas.microsoft.com/office/drawing/2016/SVG/main" r:embed="rId11"/>
                    </a:ext>
                  </a:extLst>
                </a:blip>
                <a:srcRect/>
                <a:stretch/>
              </p:blipFill>
              <p:spPr>
                <a:xfrm>
                  <a:off x="4561290" y="3589442"/>
                  <a:ext cx="640079" cy="640079"/>
                </a:xfrm>
                <a:prstGeom prst="rect">
                  <a:avLst/>
                </a:prstGeom>
              </p:spPr>
            </p:pic>
          </p:grpSp>
          <p:sp>
            <p:nvSpPr>
              <p:cNvPr id="17" name="Rectangle: Rounded Corners 61">
                <a:extLst>
                  <a:ext uri="{FF2B5EF4-FFF2-40B4-BE49-F238E27FC236}">
                    <a16:creationId xmlns:a16="http://schemas.microsoft.com/office/drawing/2014/main" id="{EB5A5813-49E9-132D-80AD-F2C391D0E377}"/>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Human-Centered Enablement</a:t>
                </a:r>
              </a:p>
            </p:txBody>
          </p:sp>
        </p:grpSp>
        <p:grpSp>
          <p:nvGrpSpPr>
            <p:cNvPr id="7" name="Group 55">
              <a:extLst>
                <a:ext uri="{FF2B5EF4-FFF2-40B4-BE49-F238E27FC236}">
                  <a16:creationId xmlns:a16="http://schemas.microsoft.com/office/drawing/2014/main" id="{A498C80C-DC38-C2DC-89C6-764795111211}"/>
                </a:ext>
              </a:extLst>
            </p:cNvPr>
            <p:cNvGrpSpPr/>
            <p:nvPr/>
          </p:nvGrpSpPr>
          <p:grpSpPr>
            <a:xfrm>
              <a:off x="8338825" y="6280507"/>
              <a:ext cx="1768390" cy="345192"/>
              <a:chOff x="2580774" y="6280507"/>
              <a:chExt cx="1768390" cy="345192"/>
            </a:xfrm>
          </p:grpSpPr>
          <p:grpSp>
            <p:nvGrpSpPr>
              <p:cNvPr id="8" name="Group 56">
                <a:extLst>
                  <a:ext uri="{FF2B5EF4-FFF2-40B4-BE49-F238E27FC236}">
                    <a16:creationId xmlns:a16="http://schemas.microsoft.com/office/drawing/2014/main" id="{40022090-DEC2-8EE9-7A43-2EED73E5EB6F}"/>
                  </a:ext>
                </a:extLst>
              </p:cNvPr>
              <p:cNvGrpSpPr/>
              <p:nvPr/>
            </p:nvGrpSpPr>
            <p:grpSpPr>
              <a:xfrm>
                <a:off x="2580774" y="6280507"/>
                <a:ext cx="345192" cy="345192"/>
                <a:chOff x="4387362" y="3418553"/>
                <a:chExt cx="990488" cy="990488"/>
              </a:xfrm>
            </p:grpSpPr>
            <p:sp>
              <p:nvSpPr>
                <p:cNvPr id="10" name="Oval 58">
                  <a:extLst>
                    <a:ext uri="{FF2B5EF4-FFF2-40B4-BE49-F238E27FC236}">
                      <a16:creationId xmlns:a16="http://schemas.microsoft.com/office/drawing/2014/main" id="{F31D2066-8E01-4D03-4330-7450B27BDBD3}"/>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15" name="Graphic 59" descr="Checkmark with solid fill">
                  <a:extLst>
                    <a:ext uri="{FF2B5EF4-FFF2-40B4-BE49-F238E27FC236}">
                      <a16:creationId xmlns:a16="http://schemas.microsoft.com/office/drawing/2014/main" id="{E82F3765-A841-D171-FF14-8924170F5570}"/>
                    </a:ext>
                  </a:extLst>
                </p:cNvPr>
                <p:cNvPicPr/>
                <p:nvPr/>
              </p:nvPicPr>
              <p:blipFill>
                <a:blip>
                  <a:extLst>
                    <a:ext uri="{96DAC541-7B7A-43D3-8B79-37D633B846F1}">
                      <asvg:svgBlip xmlns:asvg="http://schemas.microsoft.com/office/drawing/2016/SVG/main" r:embed="rId11"/>
                    </a:ext>
                  </a:extLst>
                </a:blip>
                <a:srcRect/>
                <a:stretch/>
              </p:blipFill>
              <p:spPr>
                <a:xfrm>
                  <a:off x="4561290" y="3589442"/>
                  <a:ext cx="640079" cy="640079"/>
                </a:xfrm>
                <a:prstGeom prst="rect">
                  <a:avLst/>
                </a:prstGeom>
              </p:spPr>
            </p:pic>
          </p:grpSp>
          <p:sp>
            <p:nvSpPr>
              <p:cNvPr id="9" name="Rectangle: Rounded Corners 57">
                <a:extLst>
                  <a:ext uri="{FF2B5EF4-FFF2-40B4-BE49-F238E27FC236}">
                    <a16:creationId xmlns:a16="http://schemas.microsoft.com/office/drawing/2014/main" id="{D3B62ABA-7FB5-5BC7-52C1-6274EEAD0311}"/>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Long-Term Capability Building</a:t>
                </a:r>
              </a:p>
            </p:txBody>
          </p:sp>
        </p:grpSp>
      </p:grpSp>
      <p:sp>
        <p:nvSpPr>
          <p:cNvPr id="37" name="TextBox 36">
            <a:extLst>
              <a:ext uri="{FF2B5EF4-FFF2-40B4-BE49-F238E27FC236}">
                <a16:creationId xmlns:a16="http://schemas.microsoft.com/office/drawing/2014/main" id="{E11B3F05-C690-3CA3-1CF7-D94CB7D5C37A}"/>
              </a:ext>
            </a:extLst>
          </p:cNvPr>
          <p:cNvSpPr txBox="1"/>
          <p:nvPr userDrawn="1"/>
        </p:nvSpPr>
        <p:spPr>
          <a:xfrm>
            <a:off x="1419621" y="250989"/>
            <a:ext cx="7055142" cy="707886"/>
          </a:xfrm>
          <a:prstGeom prst="rect">
            <a:avLst/>
          </a:prstGeom>
          <a:noFill/>
        </p:spPr>
        <p:txBody>
          <a:bodyPr wrap="square" rtlCol="0">
            <a:spAutoFit/>
          </a:bodyPr>
          <a:lstStyle/>
          <a:p>
            <a:r>
              <a:rPr lang="en-US" sz="4000" b="1">
                <a:solidFill>
                  <a:srgbClr val="2674BC"/>
                </a:solidFill>
                <a:latin typeface="Inter Black" panose="02000A03000000020004" pitchFamily="2" charset="0"/>
                <a:ea typeface="Inter Black" panose="02000A03000000020004" pitchFamily="2" charset="0"/>
                <a:cs typeface="Inter Black" panose="02000A03000000020004" pitchFamily="2" charset="0"/>
              </a:rPr>
              <a:t>Questions &amp; Discussion</a:t>
            </a:r>
          </a:p>
        </p:txBody>
      </p:sp>
      <p:sp>
        <p:nvSpPr>
          <p:cNvPr id="39" name="Text 6">
            <a:extLst>
              <a:ext uri="{FF2B5EF4-FFF2-40B4-BE49-F238E27FC236}">
                <a16:creationId xmlns:a16="http://schemas.microsoft.com/office/drawing/2014/main" id="{354E585F-B339-0D44-46DF-62255A8A30D5}"/>
              </a:ext>
            </a:extLst>
          </p:cNvPr>
          <p:cNvSpPr/>
          <p:nvPr userDrawn="1"/>
        </p:nvSpPr>
        <p:spPr>
          <a:xfrm>
            <a:off x="241594" y="4962695"/>
            <a:ext cx="4905250" cy="640080"/>
          </a:xfrm>
          <a:prstGeom prst="rect">
            <a:avLst/>
          </a:prstGeom>
          <a:noFill/>
          <a:ln/>
        </p:spPr>
        <p:txBody>
          <a:bodyPr wrap="square" lIns="0" tIns="0" rIns="0" bIns="0" rtlCol="0" anchor="ctr"/>
          <a:lstStyle/>
          <a:p>
            <a:pPr marL="0" indent="0">
              <a:lnSpc>
                <a:spcPct val="115000"/>
              </a:lnSpc>
              <a:buNone/>
            </a:pPr>
            <a:r>
              <a:rPr lang="en-US" sz="1500" i="1">
                <a:solidFill>
                  <a:srgbClr val="2674BC"/>
                </a:solidFill>
                <a:latin typeface="Inter" panose="02000503000000020004" pitchFamily="2" charset="0"/>
                <a:ea typeface="Inter" panose="02000503000000020004" pitchFamily="2" charset="0"/>
                <a:cs typeface="Inter" panose="02000503000000020004" pitchFamily="2" charset="0"/>
              </a:rPr>
              <a:t>Thank you for spending part of your day with us. Reach out any time to keep the conversation going.</a:t>
            </a:r>
          </a:p>
        </p:txBody>
      </p:sp>
    </p:spTree>
    <p:extLst>
      <p:ext uri="{BB962C8B-B14F-4D97-AF65-F5344CB8AC3E}">
        <p14:creationId xmlns:p14="http://schemas.microsoft.com/office/powerpoint/2010/main" val="204022756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1_Questions?">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8E3407A-A134-8F20-646C-9854012AA155}"/>
              </a:ext>
            </a:extLst>
          </p:cNvPr>
          <p:cNvGrpSpPr/>
          <p:nvPr userDrawn="1"/>
        </p:nvGrpSpPr>
        <p:grpSpPr>
          <a:xfrm>
            <a:off x="-4" y="-1"/>
            <a:ext cx="12192004" cy="6858002"/>
            <a:chOff x="-4" y="-1"/>
            <a:chExt cx="12192004" cy="6858002"/>
          </a:xfrm>
        </p:grpSpPr>
        <p:pic>
          <p:nvPicPr>
            <p:cNvPr id="2" name="Picture 1" descr="Boy in class">
              <a:extLst>
                <a:ext uri="{FF2B5EF4-FFF2-40B4-BE49-F238E27FC236}">
                  <a16:creationId xmlns:a16="http://schemas.microsoft.com/office/drawing/2014/main" id="{177FD27D-DA22-DA13-5BBA-25A30C50C696}"/>
                </a:ext>
              </a:extLst>
            </p:cNvPr>
            <p:cNvPicPr>
              <a:picLocks noChangeAspect="1"/>
            </p:cNvPicPr>
            <p:nvPr userDrawn="1"/>
          </p:nvPicPr>
          <p:blipFill>
            <a:blip r:embed="rId2"/>
            <a:srcRect t="7838" b="7838"/>
            <a:stretch/>
          </p:blipFill>
          <p:spPr>
            <a:xfrm>
              <a:off x="-3" y="1"/>
              <a:ext cx="12192003" cy="6858000"/>
            </a:xfrm>
            <a:prstGeom prst="rect">
              <a:avLst/>
            </a:prstGeom>
          </p:spPr>
        </p:pic>
        <p:sp>
          <p:nvSpPr>
            <p:cNvPr id="3" name="Rectangle 2">
              <a:extLst>
                <a:ext uri="{FF2B5EF4-FFF2-40B4-BE49-F238E27FC236}">
                  <a16:creationId xmlns:a16="http://schemas.microsoft.com/office/drawing/2014/main" id="{C4BCBE5E-2D6B-7CB2-DA87-D84460C2FE23}"/>
                </a:ext>
              </a:extLst>
            </p:cNvPr>
            <p:cNvSpPr/>
            <p:nvPr userDrawn="1"/>
          </p:nvSpPr>
          <p:spPr>
            <a:xfrm>
              <a:off x="-4" y="-1"/>
              <a:ext cx="11062449" cy="6858000"/>
            </a:xfrm>
            <a:prstGeom prst="rect">
              <a:avLst/>
            </a:prstGeom>
            <a:gradFill>
              <a:gsLst>
                <a:gs pos="100000">
                  <a:schemeClr val="bg1">
                    <a:alpha val="0"/>
                  </a:schemeClr>
                </a:gs>
                <a:gs pos="28000">
                  <a:schemeClr val="tx1">
                    <a:lumMod val="0"/>
                    <a:alpha val="64784"/>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Rectangle 3">
            <a:extLst>
              <a:ext uri="{FF2B5EF4-FFF2-40B4-BE49-F238E27FC236}">
                <a16:creationId xmlns:a16="http://schemas.microsoft.com/office/drawing/2014/main" id="{E6AA018B-A59B-A305-6396-65FF7B77FCF1}"/>
              </a:ext>
            </a:extLst>
          </p:cNvPr>
          <p:cNvSpPr/>
          <p:nvPr userDrawn="1"/>
        </p:nvSpPr>
        <p:spPr>
          <a:xfrm>
            <a:off x="0" y="6015210"/>
            <a:ext cx="12192000" cy="842790"/>
          </a:xfrm>
          <a:prstGeom prst="rect">
            <a:avLst/>
          </a:prstGeom>
          <a:solidFill>
            <a:srgbClr val="2674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5B477CBE-9165-7DC0-FFA2-7BAEB9505B2F}"/>
              </a:ext>
            </a:extLst>
          </p:cNvPr>
          <p:cNvSpPr txBox="1">
            <a:spLocks/>
          </p:cNvSpPr>
          <p:nvPr userDrawn="1"/>
        </p:nvSpPr>
        <p:spPr>
          <a:xfrm>
            <a:off x="964352" y="2836814"/>
            <a:ext cx="6950923" cy="1360886"/>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a:solidFill>
                  <a:schemeClr val="bg1"/>
                </a:solidFill>
                <a:latin typeface="Inter" panose="02000503000000020004" pitchFamily="2" charset="0"/>
                <a:ea typeface="Inter" panose="02000503000000020004" pitchFamily="2" charset="0"/>
              </a:rPr>
              <a:t>Questions?</a:t>
            </a:r>
          </a:p>
        </p:txBody>
      </p:sp>
      <p:pic>
        <p:nvPicPr>
          <p:cNvPr id="6" name="Picture 5" descr="A blue and black logo&#10;&#10;Description automatically generated">
            <a:extLst>
              <a:ext uri="{FF2B5EF4-FFF2-40B4-BE49-F238E27FC236}">
                <a16:creationId xmlns:a16="http://schemas.microsoft.com/office/drawing/2014/main" id="{523660B2-EF23-0ADE-18AA-65514AF8191D}"/>
              </a:ext>
            </a:extLst>
          </p:cNvPr>
          <p:cNvPicPr>
            <a:picLocks noChangeAspect="1"/>
          </p:cNvPicPr>
          <p:nvPr userDrawn="1"/>
        </p:nvPicPr>
        <p:blipFill>
          <a:blip r:embed="rId3"/>
          <a:stretch>
            <a:fillRect/>
          </a:stretch>
        </p:blipFill>
        <p:spPr>
          <a:xfrm>
            <a:off x="201809" y="-123695"/>
            <a:ext cx="1016000" cy="1143000"/>
          </a:xfrm>
          <a:prstGeom prst="rect">
            <a:avLst/>
          </a:prstGeom>
        </p:spPr>
      </p:pic>
      <p:pic>
        <p:nvPicPr>
          <p:cNvPr id="7" name="Picture 6" descr="A white and black logo&#10;&#10;Description automatically generated">
            <a:extLst>
              <a:ext uri="{FF2B5EF4-FFF2-40B4-BE49-F238E27FC236}">
                <a16:creationId xmlns:a16="http://schemas.microsoft.com/office/drawing/2014/main" id="{5A72907D-3B29-1396-6A15-9020C9C2102B}"/>
              </a:ext>
            </a:extLst>
          </p:cNvPr>
          <p:cNvPicPr>
            <a:picLocks noChangeAspect="1"/>
          </p:cNvPicPr>
          <p:nvPr userDrawn="1"/>
        </p:nvPicPr>
        <p:blipFill>
          <a:blip r:embed="rId4"/>
          <a:stretch>
            <a:fillRect/>
          </a:stretch>
        </p:blipFill>
        <p:spPr>
          <a:xfrm>
            <a:off x="10515630" y="6061247"/>
            <a:ext cx="1566201" cy="888828"/>
          </a:xfrm>
          <a:prstGeom prst="rect">
            <a:avLst/>
          </a:prstGeom>
        </p:spPr>
      </p:pic>
      <p:cxnSp>
        <p:nvCxnSpPr>
          <p:cNvPr id="8" name="Straight Connector 7">
            <a:extLst>
              <a:ext uri="{FF2B5EF4-FFF2-40B4-BE49-F238E27FC236}">
                <a16:creationId xmlns:a16="http://schemas.microsoft.com/office/drawing/2014/main" id="{279E99DA-C1C7-7B39-6E20-4759F7B74DC8}"/>
              </a:ext>
            </a:extLst>
          </p:cNvPr>
          <p:cNvCxnSpPr>
            <a:cxnSpLocks/>
          </p:cNvCxnSpPr>
          <p:nvPr userDrawn="1"/>
        </p:nvCxnSpPr>
        <p:spPr>
          <a:xfrm>
            <a:off x="724097" y="2836814"/>
            <a:ext cx="0" cy="1350116"/>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9" name="Title 1">
            <a:extLst>
              <a:ext uri="{FF2B5EF4-FFF2-40B4-BE49-F238E27FC236}">
                <a16:creationId xmlns:a16="http://schemas.microsoft.com/office/drawing/2014/main" id="{6965BDC3-2A04-52C9-223C-4D4CC8B6A126}"/>
              </a:ext>
            </a:extLst>
          </p:cNvPr>
          <p:cNvSpPr txBox="1">
            <a:spLocks/>
          </p:cNvSpPr>
          <p:nvPr userDrawn="1"/>
        </p:nvSpPr>
        <p:spPr>
          <a:xfrm>
            <a:off x="329531" y="6284856"/>
            <a:ext cx="2039096" cy="34634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800">
                <a:solidFill>
                  <a:schemeClr val="bg1"/>
                </a:solidFill>
                <a:latin typeface="Inter" panose="02000503000000020004" pitchFamily="2" charset="0"/>
                <a:ea typeface="Inter" panose="02000503000000020004" pitchFamily="2" charset="0"/>
              </a:rPr>
              <a:t>#</a:t>
            </a:r>
            <a:r>
              <a:rPr lang="en-US" sz="1800" err="1">
                <a:solidFill>
                  <a:schemeClr val="bg1"/>
                </a:solidFill>
                <a:latin typeface="Inter" panose="02000503000000020004" pitchFamily="2" charset="0"/>
                <a:ea typeface="Inter" panose="02000503000000020004" pitchFamily="2" charset="0"/>
              </a:rPr>
              <a:t>GoPlanet</a:t>
            </a:r>
            <a:endParaRPr lang="en-US" sz="1800">
              <a:solidFill>
                <a:schemeClr val="bg1"/>
              </a:solidFill>
              <a:latin typeface="Inter" panose="02000503000000020004" pitchFamily="2" charset="0"/>
              <a:ea typeface="Inter" panose="02000503000000020004" pitchFamily="2" charset="0"/>
            </a:endParaRPr>
          </a:p>
        </p:txBody>
      </p:sp>
      <p:grpSp>
        <p:nvGrpSpPr>
          <p:cNvPr id="10" name="Group 50">
            <a:extLst>
              <a:ext uri="{FF2B5EF4-FFF2-40B4-BE49-F238E27FC236}">
                <a16:creationId xmlns:a16="http://schemas.microsoft.com/office/drawing/2014/main" id="{606C2174-C0D3-DBB5-E8F5-24ECDC086686}"/>
              </a:ext>
            </a:extLst>
          </p:cNvPr>
          <p:cNvGrpSpPr/>
          <p:nvPr userDrawn="1"/>
        </p:nvGrpSpPr>
        <p:grpSpPr>
          <a:xfrm>
            <a:off x="2514599" y="6018423"/>
            <a:ext cx="7776755" cy="838860"/>
            <a:chOff x="2514599" y="6011335"/>
            <a:chExt cx="7776755" cy="838860"/>
          </a:xfrm>
        </p:grpSpPr>
        <p:sp>
          <p:nvSpPr>
            <p:cNvPr id="12" name="Rectangle 51">
              <a:extLst>
                <a:ext uri="{FF2B5EF4-FFF2-40B4-BE49-F238E27FC236}">
                  <a16:creationId xmlns:a16="http://schemas.microsoft.com/office/drawing/2014/main" id="{EFCD0758-33A1-9913-BBF9-D7CF53472972}"/>
                </a:ext>
              </a:extLst>
            </p:cNvPr>
            <p:cNvSpPr/>
            <p:nvPr/>
          </p:nvSpPr>
          <p:spPr>
            <a:xfrm>
              <a:off x="2514599" y="6011335"/>
              <a:ext cx="7776755" cy="83886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Inter Light"/>
                <a:ea typeface="+mn-ea"/>
                <a:cs typeface="+mn-cs"/>
              </a:endParaRPr>
            </a:p>
          </p:txBody>
        </p:sp>
        <p:grpSp>
          <p:nvGrpSpPr>
            <p:cNvPr id="13" name="Group 52">
              <a:extLst>
                <a:ext uri="{FF2B5EF4-FFF2-40B4-BE49-F238E27FC236}">
                  <a16:creationId xmlns:a16="http://schemas.microsoft.com/office/drawing/2014/main" id="{186190C6-37D7-3B7C-25CF-86CF3F055D05}"/>
                </a:ext>
              </a:extLst>
            </p:cNvPr>
            <p:cNvGrpSpPr/>
            <p:nvPr/>
          </p:nvGrpSpPr>
          <p:grpSpPr>
            <a:xfrm>
              <a:off x="2753817" y="6280507"/>
              <a:ext cx="1679102" cy="345192"/>
              <a:chOff x="2580774" y="6280507"/>
              <a:chExt cx="1679102" cy="345192"/>
            </a:xfrm>
          </p:grpSpPr>
          <p:grpSp>
            <p:nvGrpSpPr>
              <p:cNvPr id="29" name="Group 68">
                <a:extLst>
                  <a:ext uri="{FF2B5EF4-FFF2-40B4-BE49-F238E27FC236}">
                    <a16:creationId xmlns:a16="http://schemas.microsoft.com/office/drawing/2014/main" id="{E83B3A54-1402-2034-E9A4-1B8EBB130DDE}"/>
                  </a:ext>
                </a:extLst>
              </p:cNvPr>
              <p:cNvGrpSpPr/>
              <p:nvPr/>
            </p:nvGrpSpPr>
            <p:grpSpPr>
              <a:xfrm>
                <a:off x="2580774" y="6280507"/>
                <a:ext cx="345192" cy="345192"/>
                <a:chOff x="4387362" y="3418553"/>
                <a:chExt cx="990488" cy="990488"/>
              </a:xfrm>
            </p:grpSpPr>
            <p:sp>
              <p:nvSpPr>
                <p:cNvPr id="31" name="Oval 70">
                  <a:extLst>
                    <a:ext uri="{FF2B5EF4-FFF2-40B4-BE49-F238E27FC236}">
                      <a16:creationId xmlns:a16="http://schemas.microsoft.com/office/drawing/2014/main" id="{5F758FFA-25C5-6E00-1636-6ABDD7FEEAA1}"/>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2" name="Graphic 71" descr="Checkmark with solid fill">
                  <a:extLst>
                    <a:ext uri="{FF2B5EF4-FFF2-40B4-BE49-F238E27FC236}">
                      <a16:creationId xmlns:a16="http://schemas.microsoft.com/office/drawing/2014/main" id="{C47918DF-D5E4-0A52-7598-C0BB56F04E58}"/>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30" name="Rectangle: Rounded Corners 69">
                <a:extLst>
                  <a:ext uri="{FF2B5EF4-FFF2-40B4-BE49-F238E27FC236}">
                    <a16:creationId xmlns:a16="http://schemas.microsoft.com/office/drawing/2014/main" id="{A6F078D9-D72D-4315-A111-C72D73EBEA47}"/>
                  </a:ext>
                </a:extLst>
              </p:cNvPr>
              <p:cNvSpPr/>
              <p:nvPr/>
            </p:nvSpPr>
            <p:spPr>
              <a:xfrm>
                <a:off x="2997706" y="6309751"/>
                <a:ext cx="1262170"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Maturity-Based Engagements</a:t>
                </a:r>
              </a:p>
            </p:txBody>
          </p:sp>
        </p:grpSp>
        <p:grpSp>
          <p:nvGrpSpPr>
            <p:cNvPr id="14" name="Group 53">
              <a:extLst>
                <a:ext uri="{FF2B5EF4-FFF2-40B4-BE49-F238E27FC236}">
                  <a16:creationId xmlns:a16="http://schemas.microsoft.com/office/drawing/2014/main" id="{803205F8-42ED-408E-1A3B-8E2577C347CF}"/>
                </a:ext>
              </a:extLst>
            </p:cNvPr>
            <p:cNvGrpSpPr/>
            <p:nvPr/>
          </p:nvGrpSpPr>
          <p:grpSpPr>
            <a:xfrm>
              <a:off x="4555961" y="6280507"/>
              <a:ext cx="1768390" cy="345192"/>
              <a:chOff x="2580774" y="6280507"/>
              <a:chExt cx="1768390" cy="345192"/>
            </a:xfrm>
          </p:grpSpPr>
          <p:grpSp>
            <p:nvGrpSpPr>
              <p:cNvPr id="25" name="Group 64">
                <a:extLst>
                  <a:ext uri="{FF2B5EF4-FFF2-40B4-BE49-F238E27FC236}">
                    <a16:creationId xmlns:a16="http://schemas.microsoft.com/office/drawing/2014/main" id="{A1C23AB9-3800-A65D-790E-BB9430090F7E}"/>
                  </a:ext>
                </a:extLst>
              </p:cNvPr>
              <p:cNvGrpSpPr/>
              <p:nvPr/>
            </p:nvGrpSpPr>
            <p:grpSpPr>
              <a:xfrm>
                <a:off x="2580774" y="6280507"/>
                <a:ext cx="345192" cy="345192"/>
                <a:chOff x="4387362" y="3418553"/>
                <a:chExt cx="990488" cy="990488"/>
              </a:xfrm>
            </p:grpSpPr>
            <p:sp>
              <p:nvSpPr>
                <p:cNvPr id="27" name="Oval 66">
                  <a:extLst>
                    <a:ext uri="{FF2B5EF4-FFF2-40B4-BE49-F238E27FC236}">
                      <a16:creationId xmlns:a16="http://schemas.microsoft.com/office/drawing/2014/main" id="{B7341ADA-3D1F-F609-EC09-8307B53A98C0}"/>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8" name="Graphic 67" descr="Checkmark with solid fill">
                  <a:extLst>
                    <a:ext uri="{FF2B5EF4-FFF2-40B4-BE49-F238E27FC236}">
                      <a16:creationId xmlns:a16="http://schemas.microsoft.com/office/drawing/2014/main" id="{CBD17C43-196B-0FBE-544F-E0694A31D1C2}"/>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26" name="Rectangle: Rounded Corners 65">
                <a:extLst>
                  <a:ext uri="{FF2B5EF4-FFF2-40B4-BE49-F238E27FC236}">
                    <a16:creationId xmlns:a16="http://schemas.microsoft.com/office/drawing/2014/main" id="{5F36555A-5600-EE07-36AA-6FC13D4D3472}"/>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Secure-By-Design</a:t>
                </a:r>
              </a:p>
            </p:txBody>
          </p:sp>
        </p:grpSp>
        <p:grpSp>
          <p:nvGrpSpPr>
            <p:cNvPr id="15" name="Group 54">
              <a:extLst>
                <a:ext uri="{FF2B5EF4-FFF2-40B4-BE49-F238E27FC236}">
                  <a16:creationId xmlns:a16="http://schemas.microsoft.com/office/drawing/2014/main" id="{379228A3-8012-CAF4-9468-DBD7D3DB2E31}"/>
                </a:ext>
              </a:extLst>
            </p:cNvPr>
            <p:cNvGrpSpPr/>
            <p:nvPr/>
          </p:nvGrpSpPr>
          <p:grpSpPr>
            <a:xfrm>
              <a:off x="6447393" y="6280507"/>
              <a:ext cx="1768390" cy="345192"/>
              <a:chOff x="2580774" y="6280507"/>
              <a:chExt cx="1768390" cy="345192"/>
            </a:xfrm>
          </p:grpSpPr>
          <p:grpSp>
            <p:nvGrpSpPr>
              <p:cNvPr id="21" name="Group 60">
                <a:extLst>
                  <a:ext uri="{FF2B5EF4-FFF2-40B4-BE49-F238E27FC236}">
                    <a16:creationId xmlns:a16="http://schemas.microsoft.com/office/drawing/2014/main" id="{F0B37BA2-89E2-0986-9D98-DB3FE61360F5}"/>
                  </a:ext>
                </a:extLst>
              </p:cNvPr>
              <p:cNvGrpSpPr/>
              <p:nvPr/>
            </p:nvGrpSpPr>
            <p:grpSpPr>
              <a:xfrm>
                <a:off x="2580774" y="6280507"/>
                <a:ext cx="345192" cy="345192"/>
                <a:chOff x="4387362" y="3418553"/>
                <a:chExt cx="990488" cy="990488"/>
              </a:xfrm>
            </p:grpSpPr>
            <p:sp>
              <p:nvSpPr>
                <p:cNvPr id="23" name="Oval 62">
                  <a:extLst>
                    <a:ext uri="{FF2B5EF4-FFF2-40B4-BE49-F238E27FC236}">
                      <a16:creationId xmlns:a16="http://schemas.microsoft.com/office/drawing/2014/main" id="{A4068594-010C-F63F-B95D-136F714DAB2F}"/>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4" name="Graphic 63" descr="Checkmark with solid fill">
                  <a:extLst>
                    <a:ext uri="{FF2B5EF4-FFF2-40B4-BE49-F238E27FC236}">
                      <a16:creationId xmlns:a16="http://schemas.microsoft.com/office/drawing/2014/main" id="{FE99A79F-B888-17FB-8982-B3C1C9775484}"/>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22" name="Rectangle: Rounded Corners 61">
                <a:extLst>
                  <a:ext uri="{FF2B5EF4-FFF2-40B4-BE49-F238E27FC236}">
                    <a16:creationId xmlns:a16="http://schemas.microsoft.com/office/drawing/2014/main" id="{47A3250D-B617-0457-43D3-E088E33BC275}"/>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Human-Centered Enablement</a:t>
                </a:r>
              </a:p>
            </p:txBody>
          </p:sp>
        </p:grpSp>
        <p:grpSp>
          <p:nvGrpSpPr>
            <p:cNvPr id="16" name="Group 55">
              <a:extLst>
                <a:ext uri="{FF2B5EF4-FFF2-40B4-BE49-F238E27FC236}">
                  <a16:creationId xmlns:a16="http://schemas.microsoft.com/office/drawing/2014/main" id="{5C2517DA-C6A3-9082-0391-DE122934828B}"/>
                </a:ext>
              </a:extLst>
            </p:cNvPr>
            <p:cNvGrpSpPr/>
            <p:nvPr/>
          </p:nvGrpSpPr>
          <p:grpSpPr>
            <a:xfrm>
              <a:off x="8338825" y="6280507"/>
              <a:ext cx="1768390" cy="345192"/>
              <a:chOff x="2580774" y="6280507"/>
              <a:chExt cx="1768390" cy="345192"/>
            </a:xfrm>
          </p:grpSpPr>
          <p:grpSp>
            <p:nvGrpSpPr>
              <p:cNvPr id="17" name="Group 56">
                <a:extLst>
                  <a:ext uri="{FF2B5EF4-FFF2-40B4-BE49-F238E27FC236}">
                    <a16:creationId xmlns:a16="http://schemas.microsoft.com/office/drawing/2014/main" id="{68450EC6-BADC-EA88-4DB1-61046990F827}"/>
                  </a:ext>
                </a:extLst>
              </p:cNvPr>
              <p:cNvGrpSpPr/>
              <p:nvPr/>
            </p:nvGrpSpPr>
            <p:grpSpPr>
              <a:xfrm>
                <a:off x="2580774" y="6280507"/>
                <a:ext cx="345192" cy="345192"/>
                <a:chOff x="4387362" y="3418553"/>
                <a:chExt cx="990488" cy="990488"/>
              </a:xfrm>
            </p:grpSpPr>
            <p:sp>
              <p:nvSpPr>
                <p:cNvPr id="19" name="Oval 58">
                  <a:extLst>
                    <a:ext uri="{FF2B5EF4-FFF2-40B4-BE49-F238E27FC236}">
                      <a16:creationId xmlns:a16="http://schemas.microsoft.com/office/drawing/2014/main" id="{25FA490A-1599-6572-263C-930287D7694A}"/>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0" name="Graphic 59" descr="Checkmark with solid fill">
                  <a:extLst>
                    <a:ext uri="{FF2B5EF4-FFF2-40B4-BE49-F238E27FC236}">
                      <a16:creationId xmlns:a16="http://schemas.microsoft.com/office/drawing/2014/main" id="{68624450-F97B-79FF-F7DB-CF3A0BC5A49E}"/>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18" name="Rectangle: Rounded Corners 57">
                <a:extLst>
                  <a:ext uri="{FF2B5EF4-FFF2-40B4-BE49-F238E27FC236}">
                    <a16:creationId xmlns:a16="http://schemas.microsoft.com/office/drawing/2014/main" id="{A76EE9F8-47A9-C026-8E09-F478D60D17D0}"/>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Long-Term Capability Building</a:t>
                </a:r>
              </a:p>
            </p:txBody>
          </p:sp>
        </p:grpSp>
      </p:grpSp>
    </p:spTree>
    <p:extLst>
      <p:ext uri="{BB962C8B-B14F-4D97-AF65-F5344CB8AC3E}">
        <p14:creationId xmlns:p14="http://schemas.microsoft.com/office/powerpoint/2010/main" val="220899803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blank" preserve="1">
  <p:cSld name="2_Questions?">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C8E3407A-A134-8F20-646C-9854012AA155}"/>
              </a:ext>
            </a:extLst>
          </p:cNvPr>
          <p:cNvGrpSpPr/>
          <p:nvPr userDrawn="1"/>
        </p:nvGrpSpPr>
        <p:grpSpPr>
          <a:xfrm>
            <a:off x="-3" y="0"/>
            <a:ext cx="12192003" cy="6858001"/>
            <a:chOff x="-3" y="0"/>
            <a:chExt cx="12192003" cy="6858001"/>
          </a:xfrm>
        </p:grpSpPr>
        <p:pic>
          <p:nvPicPr>
            <p:cNvPr id="2" name="Picture 1" descr="Boy in class">
              <a:extLst>
                <a:ext uri="{FF2B5EF4-FFF2-40B4-BE49-F238E27FC236}">
                  <a16:creationId xmlns:a16="http://schemas.microsoft.com/office/drawing/2014/main" id="{177FD27D-DA22-DA13-5BBA-25A30C50C696}"/>
                </a:ext>
              </a:extLst>
            </p:cNvPr>
            <p:cNvPicPr>
              <a:picLocks noChangeAspect="1"/>
            </p:cNvPicPr>
            <p:nvPr userDrawn="1"/>
          </p:nvPicPr>
          <p:blipFill>
            <a:blip r:embed="rId2"/>
            <a:srcRect t="7838" b="7838"/>
            <a:stretch/>
          </p:blipFill>
          <p:spPr>
            <a:xfrm>
              <a:off x="-3" y="1"/>
              <a:ext cx="12192003" cy="6858000"/>
            </a:xfrm>
            <a:prstGeom prst="rect">
              <a:avLst/>
            </a:prstGeom>
          </p:spPr>
        </p:pic>
        <p:sp>
          <p:nvSpPr>
            <p:cNvPr id="3" name="Rectangle 2">
              <a:extLst>
                <a:ext uri="{FF2B5EF4-FFF2-40B4-BE49-F238E27FC236}">
                  <a16:creationId xmlns:a16="http://schemas.microsoft.com/office/drawing/2014/main" id="{C4BCBE5E-2D6B-7CB2-DA87-D84460C2FE23}"/>
                </a:ext>
              </a:extLst>
            </p:cNvPr>
            <p:cNvSpPr/>
            <p:nvPr userDrawn="1"/>
          </p:nvSpPr>
          <p:spPr>
            <a:xfrm>
              <a:off x="-3" y="0"/>
              <a:ext cx="11062449" cy="6858000"/>
            </a:xfrm>
            <a:prstGeom prst="rect">
              <a:avLst/>
            </a:prstGeom>
            <a:gradFill>
              <a:gsLst>
                <a:gs pos="100000">
                  <a:schemeClr val="bg1">
                    <a:alpha val="0"/>
                  </a:schemeClr>
                </a:gs>
                <a:gs pos="28000">
                  <a:schemeClr val="tx1">
                    <a:lumMod val="0"/>
                    <a:alpha val="64784"/>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Rectangle 3">
            <a:extLst>
              <a:ext uri="{FF2B5EF4-FFF2-40B4-BE49-F238E27FC236}">
                <a16:creationId xmlns:a16="http://schemas.microsoft.com/office/drawing/2014/main" id="{E6AA018B-A59B-A305-6396-65FF7B77FCF1}"/>
              </a:ext>
            </a:extLst>
          </p:cNvPr>
          <p:cNvSpPr/>
          <p:nvPr userDrawn="1"/>
        </p:nvSpPr>
        <p:spPr>
          <a:xfrm>
            <a:off x="0" y="6015210"/>
            <a:ext cx="12192000" cy="842790"/>
          </a:xfrm>
          <a:prstGeom prst="rect">
            <a:avLst/>
          </a:prstGeom>
          <a:solidFill>
            <a:srgbClr val="2674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5B477CBE-9165-7DC0-FFA2-7BAEB9505B2F}"/>
              </a:ext>
            </a:extLst>
          </p:cNvPr>
          <p:cNvSpPr txBox="1">
            <a:spLocks/>
          </p:cNvSpPr>
          <p:nvPr userDrawn="1"/>
        </p:nvSpPr>
        <p:spPr>
          <a:xfrm>
            <a:off x="1217809" y="120770"/>
            <a:ext cx="6019753" cy="958091"/>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a:solidFill>
                  <a:schemeClr val="bg1"/>
                </a:solidFill>
                <a:latin typeface="Inter" panose="02000503000000020004" pitchFamily="2" charset="0"/>
                <a:ea typeface="Inter" panose="02000503000000020004" pitchFamily="2" charset="0"/>
              </a:rPr>
              <a:t>Next Steps</a:t>
            </a:r>
          </a:p>
        </p:txBody>
      </p:sp>
      <p:pic>
        <p:nvPicPr>
          <p:cNvPr id="6" name="Picture 5" descr="A blue and black logo&#10;&#10;Description automatically generated">
            <a:extLst>
              <a:ext uri="{FF2B5EF4-FFF2-40B4-BE49-F238E27FC236}">
                <a16:creationId xmlns:a16="http://schemas.microsoft.com/office/drawing/2014/main" id="{523660B2-EF23-0ADE-18AA-65514AF8191D}"/>
              </a:ext>
            </a:extLst>
          </p:cNvPr>
          <p:cNvPicPr>
            <a:picLocks noChangeAspect="1"/>
          </p:cNvPicPr>
          <p:nvPr userDrawn="1"/>
        </p:nvPicPr>
        <p:blipFill>
          <a:blip r:embed="rId3"/>
          <a:stretch>
            <a:fillRect/>
          </a:stretch>
        </p:blipFill>
        <p:spPr>
          <a:xfrm>
            <a:off x="201809" y="-123695"/>
            <a:ext cx="1016000" cy="1143000"/>
          </a:xfrm>
          <a:prstGeom prst="rect">
            <a:avLst/>
          </a:prstGeom>
        </p:spPr>
      </p:pic>
      <p:pic>
        <p:nvPicPr>
          <p:cNvPr id="7" name="Picture 6" descr="A white and black logo&#10;&#10;Description automatically generated">
            <a:extLst>
              <a:ext uri="{FF2B5EF4-FFF2-40B4-BE49-F238E27FC236}">
                <a16:creationId xmlns:a16="http://schemas.microsoft.com/office/drawing/2014/main" id="{5A72907D-3B29-1396-6A15-9020C9C2102B}"/>
              </a:ext>
            </a:extLst>
          </p:cNvPr>
          <p:cNvPicPr>
            <a:picLocks noChangeAspect="1"/>
          </p:cNvPicPr>
          <p:nvPr userDrawn="1"/>
        </p:nvPicPr>
        <p:blipFill>
          <a:blip r:embed="rId4"/>
          <a:stretch>
            <a:fillRect/>
          </a:stretch>
        </p:blipFill>
        <p:spPr>
          <a:xfrm>
            <a:off x="10515630" y="6061247"/>
            <a:ext cx="1566201" cy="888828"/>
          </a:xfrm>
          <a:prstGeom prst="rect">
            <a:avLst/>
          </a:prstGeom>
        </p:spPr>
      </p:pic>
      <p:cxnSp>
        <p:nvCxnSpPr>
          <p:cNvPr id="8" name="Straight Connector 7">
            <a:extLst>
              <a:ext uri="{FF2B5EF4-FFF2-40B4-BE49-F238E27FC236}">
                <a16:creationId xmlns:a16="http://schemas.microsoft.com/office/drawing/2014/main" id="{279E99DA-C1C7-7B39-6E20-4759F7B74DC8}"/>
              </a:ext>
            </a:extLst>
          </p:cNvPr>
          <p:cNvCxnSpPr>
            <a:cxnSpLocks/>
          </p:cNvCxnSpPr>
          <p:nvPr userDrawn="1"/>
        </p:nvCxnSpPr>
        <p:spPr>
          <a:xfrm>
            <a:off x="724097" y="1019305"/>
            <a:ext cx="0" cy="452748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9" name="Title 1">
            <a:extLst>
              <a:ext uri="{FF2B5EF4-FFF2-40B4-BE49-F238E27FC236}">
                <a16:creationId xmlns:a16="http://schemas.microsoft.com/office/drawing/2014/main" id="{6965BDC3-2A04-52C9-223C-4D4CC8B6A126}"/>
              </a:ext>
            </a:extLst>
          </p:cNvPr>
          <p:cNvSpPr txBox="1">
            <a:spLocks/>
          </p:cNvSpPr>
          <p:nvPr userDrawn="1"/>
        </p:nvSpPr>
        <p:spPr>
          <a:xfrm>
            <a:off x="329531" y="6284856"/>
            <a:ext cx="2039096" cy="34634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800">
                <a:solidFill>
                  <a:schemeClr val="bg1"/>
                </a:solidFill>
                <a:latin typeface="Inter" panose="02000503000000020004" pitchFamily="2" charset="0"/>
                <a:ea typeface="Inter" panose="02000503000000020004" pitchFamily="2" charset="0"/>
              </a:rPr>
              <a:t>#</a:t>
            </a:r>
            <a:r>
              <a:rPr lang="en-US" sz="1800" err="1">
                <a:solidFill>
                  <a:schemeClr val="bg1"/>
                </a:solidFill>
                <a:latin typeface="Inter" panose="02000503000000020004" pitchFamily="2" charset="0"/>
                <a:ea typeface="Inter" panose="02000503000000020004" pitchFamily="2" charset="0"/>
              </a:rPr>
              <a:t>GoPlanet</a:t>
            </a:r>
            <a:endParaRPr lang="en-US" sz="1800">
              <a:solidFill>
                <a:schemeClr val="bg1"/>
              </a:solidFill>
              <a:latin typeface="Inter" panose="02000503000000020004" pitchFamily="2" charset="0"/>
              <a:ea typeface="Inter" panose="02000503000000020004" pitchFamily="2" charset="0"/>
            </a:endParaRPr>
          </a:p>
        </p:txBody>
      </p:sp>
      <p:grpSp>
        <p:nvGrpSpPr>
          <p:cNvPr id="10" name="Group 50">
            <a:extLst>
              <a:ext uri="{FF2B5EF4-FFF2-40B4-BE49-F238E27FC236}">
                <a16:creationId xmlns:a16="http://schemas.microsoft.com/office/drawing/2014/main" id="{606C2174-C0D3-DBB5-E8F5-24ECDC086686}"/>
              </a:ext>
            </a:extLst>
          </p:cNvPr>
          <p:cNvGrpSpPr/>
          <p:nvPr userDrawn="1"/>
        </p:nvGrpSpPr>
        <p:grpSpPr>
          <a:xfrm>
            <a:off x="2514599" y="6018423"/>
            <a:ext cx="7776755" cy="838860"/>
            <a:chOff x="2514599" y="6011335"/>
            <a:chExt cx="7776755" cy="838860"/>
          </a:xfrm>
        </p:grpSpPr>
        <p:sp>
          <p:nvSpPr>
            <p:cNvPr id="12" name="Rectangle 51">
              <a:extLst>
                <a:ext uri="{FF2B5EF4-FFF2-40B4-BE49-F238E27FC236}">
                  <a16:creationId xmlns:a16="http://schemas.microsoft.com/office/drawing/2014/main" id="{EFCD0758-33A1-9913-BBF9-D7CF53472972}"/>
                </a:ext>
              </a:extLst>
            </p:cNvPr>
            <p:cNvSpPr/>
            <p:nvPr/>
          </p:nvSpPr>
          <p:spPr>
            <a:xfrm>
              <a:off x="2514599" y="6011335"/>
              <a:ext cx="7776755" cy="83886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Inter Light"/>
                <a:ea typeface="+mn-ea"/>
                <a:cs typeface="+mn-cs"/>
              </a:endParaRPr>
            </a:p>
          </p:txBody>
        </p:sp>
        <p:grpSp>
          <p:nvGrpSpPr>
            <p:cNvPr id="13" name="Group 52">
              <a:extLst>
                <a:ext uri="{FF2B5EF4-FFF2-40B4-BE49-F238E27FC236}">
                  <a16:creationId xmlns:a16="http://schemas.microsoft.com/office/drawing/2014/main" id="{186190C6-37D7-3B7C-25CF-86CF3F055D05}"/>
                </a:ext>
              </a:extLst>
            </p:cNvPr>
            <p:cNvGrpSpPr/>
            <p:nvPr/>
          </p:nvGrpSpPr>
          <p:grpSpPr>
            <a:xfrm>
              <a:off x="2753817" y="6280507"/>
              <a:ext cx="1679102" cy="345192"/>
              <a:chOff x="2580774" y="6280507"/>
              <a:chExt cx="1679102" cy="345192"/>
            </a:xfrm>
          </p:grpSpPr>
          <p:grpSp>
            <p:nvGrpSpPr>
              <p:cNvPr id="29" name="Group 68">
                <a:extLst>
                  <a:ext uri="{FF2B5EF4-FFF2-40B4-BE49-F238E27FC236}">
                    <a16:creationId xmlns:a16="http://schemas.microsoft.com/office/drawing/2014/main" id="{E83B3A54-1402-2034-E9A4-1B8EBB130DDE}"/>
                  </a:ext>
                </a:extLst>
              </p:cNvPr>
              <p:cNvGrpSpPr/>
              <p:nvPr/>
            </p:nvGrpSpPr>
            <p:grpSpPr>
              <a:xfrm>
                <a:off x="2580774" y="6280507"/>
                <a:ext cx="345192" cy="345192"/>
                <a:chOff x="4387362" y="3418553"/>
                <a:chExt cx="990488" cy="990488"/>
              </a:xfrm>
            </p:grpSpPr>
            <p:sp>
              <p:nvSpPr>
                <p:cNvPr id="31" name="Oval 70">
                  <a:extLst>
                    <a:ext uri="{FF2B5EF4-FFF2-40B4-BE49-F238E27FC236}">
                      <a16:creationId xmlns:a16="http://schemas.microsoft.com/office/drawing/2014/main" id="{5F758FFA-25C5-6E00-1636-6ABDD7FEEAA1}"/>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2" name="Graphic 71" descr="Checkmark with solid fill">
                  <a:extLst>
                    <a:ext uri="{FF2B5EF4-FFF2-40B4-BE49-F238E27FC236}">
                      <a16:creationId xmlns:a16="http://schemas.microsoft.com/office/drawing/2014/main" id="{C47918DF-D5E4-0A52-7598-C0BB56F04E58}"/>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30" name="Rectangle: Rounded Corners 69">
                <a:extLst>
                  <a:ext uri="{FF2B5EF4-FFF2-40B4-BE49-F238E27FC236}">
                    <a16:creationId xmlns:a16="http://schemas.microsoft.com/office/drawing/2014/main" id="{A6F078D9-D72D-4315-A111-C72D73EBEA47}"/>
                  </a:ext>
                </a:extLst>
              </p:cNvPr>
              <p:cNvSpPr/>
              <p:nvPr/>
            </p:nvSpPr>
            <p:spPr>
              <a:xfrm>
                <a:off x="2997706" y="6309751"/>
                <a:ext cx="1262170"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Maturity-Based Engagements</a:t>
                </a:r>
              </a:p>
            </p:txBody>
          </p:sp>
        </p:grpSp>
        <p:grpSp>
          <p:nvGrpSpPr>
            <p:cNvPr id="14" name="Group 53">
              <a:extLst>
                <a:ext uri="{FF2B5EF4-FFF2-40B4-BE49-F238E27FC236}">
                  <a16:creationId xmlns:a16="http://schemas.microsoft.com/office/drawing/2014/main" id="{803205F8-42ED-408E-1A3B-8E2577C347CF}"/>
                </a:ext>
              </a:extLst>
            </p:cNvPr>
            <p:cNvGrpSpPr/>
            <p:nvPr/>
          </p:nvGrpSpPr>
          <p:grpSpPr>
            <a:xfrm>
              <a:off x="4555961" y="6280507"/>
              <a:ext cx="1768390" cy="345192"/>
              <a:chOff x="2580774" y="6280507"/>
              <a:chExt cx="1768390" cy="345192"/>
            </a:xfrm>
          </p:grpSpPr>
          <p:grpSp>
            <p:nvGrpSpPr>
              <p:cNvPr id="25" name="Group 64">
                <a:extLst>
                  <a:ext uri="{FF2B5EF4-FFF2-40B4-BE49-F238E27FC236}">
                    <a16:creationId xmlns:a16="http://schemas.microsoft.com/office/drawing/2014/main" id="{A1C23AB9-3800-A65D-790E-BB9430090F7E}"/>
                  </a:ext>
                </a:extLst>
              </p:cNvPr>
              <p:cNvGrpSpPr/>
              <p:nvPr/>
            </p:nvGrpSpPr>
            <p:grpSpPr>
              <a:xfrm>
                <a:off x="2580774" y="6280507"/>
                <a:ext cx="345192" cy="345192"/>
                <a:chOff x="4387362" y="3418553"/>
                <a:chExt cx="990488" cy="990488"/>
              </a:xfrm>
            </p:grpSpPr>
            <p:sp>
              <p:nvSpPr>
                <p:cNvPr id="27" name="Oval 66">
                  <a:extLst>
                    <a:ext uri="{FF2B5EF4-FFF2-40B4-BE49-F238E27FC236}">
                      <a16:creationId xmlns:a16="http://schemas.microsoft.com/office/drawing/2014/main" id="{B7341ADA-3D1F-F609-EC09-8307B53A98C0}"/>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8" name="Graphic 67" descr="Checkmark with solid fill">
                  <a:extLst>
                    <a:ext uri="{FF2B5EF4-FFF2-40B4-BE49-F238E27FC236}">
                      <a16:creationId xmlns:a16="http://schemas.microsoft.com/office/drawing/2014/main" id="{CBD17C43-196B-0FBE-544F-E0694A31D1C2}"/>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26" name="Rectangle: Rounded Corners 65">
                <a:extLst>
                  <a:ext uri="{FF2B5EF4-FFF2-40B4-BE49-F238E27FC236}">
                    <a16:creationId xmlns:a16="http://schemas.microsoft.com/office/drawing/2014/main" id="{5F36555A-5600-EE07-36AA-6FC13D4D3472}"/>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Secure-By-Design</a:t>
                </a:r>
              </a:p>
            </p:txBody>
          </p:sp>
        </p:grpSp>
        <p:grpSp>
          <p:nvGrpSpPr>
            <p:cNvPr id="15" name="Group 54">
              <a:extLst>
                <a:ext uri="{FF2B5EF4-FFF2-40B4-BE49-F238E27FC236}">
                  <a16:creationId xmlns:a16="http://schemas.microsoft.com/office/drawing/2014/main" id="{379228A3-8012-CAF4-9468-DBD7D3DB2E31}"/>
                </a:ext>
              </a:extLst>
            </p:cNvPr>
            <p:cNvGrpSpPr/>
            <p:nvPr/>
          </p:nvGrpSpPr>
          <p:grpSpPr>
            <a:xfrm>
              <a:off x="6447393" y="6280507"/>
              <a:ext cx="1768390" cy="345192"/>
              <a:chOff x="2580774" y="6280507"/>
              <a:chExt cx="1768390" cy="345192"/>
            </a:xfrm>
          </p:grpSpPr>
          <p:grpSp>
            <p:nvGrpSpPr>
              <p:cNvPr id="21" name="Group 60">
                <a:extLst>
                  <a:ext uri="{FF2B5EF4-FFF2-40B4-BE49-F238E27FC236}">
                    <a16:creationId xmlns:a16="http://schemas.microsoft.com/office/drawing/2014/main" id="{F0B37BA2-89E2-0986-9D98-DB3FE61360F5}"/>
                  </a:ext>
                </a:extLst>
              </p:cNvPr>
              <p:cNvGrpSpPr/>
              <p:nvPr/>
            </p:nvGrpSpPr>
            <p:grpSpPr>
              <a:xfrm>
                <a:off x="2580774" y="6280507"/>
                <a:ext cx="345192" cy="345192"/>
                <a:chOff x="4387362" y="3418553"/>
                <a:chExt cx="990488" cy="990488"/>
              </a:xfrm>
            </p:grpSpPr>
            <p:sp>
              <p:nvSpPr>
                <p:cNvPr id="23" name="Oval 62">
                  <a:extLst>
                    <a:ext uri="{FF2B5EF4-FFF2-40B4-BE49-F238E27FC236}">
                      <a16:creationId xmlns:a16="http://schemas.microsoft.com/office/drawing/2014/main" id="{A4068594-010C-F63F-B95D-136F714DAB2F}"/>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4" name="Graphic 63" descr="Checkmark with solid fill">
                  <a:extLst>
                    <a:ext uri="{FF2B5EF4-FFF2-40B4-BE49-F238E27FC236}">
                      <a16:creationId xmlns:a16="http://schemas.microsoft.com/office/drawing/2014/main" id="{FE99A79F-B888-17FB-8982-B3C1C9775484}"/>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22" name="Rectangle: Rounded Corners 61">
                <a:extLst>
                  <a:ext uri="{FF2B5EF4-FFF2-40B4-BE49-F238E27FC236}">
                    <a16:creationId xmlns:a16="http://schemas.microsoft.com/office/drawing/2014/main" id="{47A3250D-B617-0457-43D3-E088E33BC275}"/>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Human-Centered Enablement</a:t>
                </a:r>
              </a:p>
            </p:txBody>
          </p:sp>
        </p:grpSp>
        <p:grpSp>
          <p:nvGrpSpPr>
            <p:cNvPr id="16" name="Group 55">
              <a:extLst>
                <a:ext uri="{FF2B5EF4-FFF2-40B4-BE49-F238E27FC236}">
                  <a16:creationId xmlns:a16="http://schemas.microsoft.com/office/drawing/2014/main" id="{5C2517DA-C6A3-9082-0391-DE122934828B}"/>
                </a:ext>
              </a:extLst>
            </p:cNvPr>
            <p:cNvGrpSpPr/>
            <p:nvPr/>
          </p:nvGrpSpPr>
          <p:grpSpPr>
            <a:xfrm>
              <a:off x="8338825" y="6280507"/>
              <a:ext cx="1768390" cy="345192"/>
              <a:chOff x="2580774" y="6280507"/>
              <a:chExt cx="1768390" cy="345192"/>
            </a:xfrm>
          </p:grpSpPr>
          <p:grpSp>
            <p:nvGrpSpPr>
              <p:cNvPr id="17" name="Group 56">
                <a:extLst>
                  <a:ext uri="{FF2B5EF4-FFF2-40B4-BE49-F238E27FC236}">
                    <a16:creationId xmlns:a16="http://schemas.microsoft.com/office/drawing/2014/main" id="{68450EC6-BADC-EA88-4DB1-61046990F827}"/>
                  </a:ext>
                </a:extLst>
              </p:cNvPr>
              <p:cNvGrpSpPr/>
              <p:nvPr/>
            </p:nvGrpSpPr>
            <p:grpSpPr>
              <a:xfrm>
                <a:off x="2580774" y="6280507"/>
                <a:ext cx="345192" cy="345192"/>
                <a:chOff x="4387362" y="3418553"/>
                <a:chExt cx="990488" cy="990488"/>
              </a:xfrm>
            </p:grpSpPr>
            <p:sp>
              <p:nvSpPr>
                <p:cNvPr id="19" name="Oval 58">
                  <a:extLst>
                    <a:ext uri="{FF2B5EF4-FFF2-40B4-BE49-F238E27FC236}">
                      <a16:creationId xmlns:a16="http://schemas.microsoft.com/office/drawing/2014/main" id="{25FA490A-1599-6572-263C-930287D7694A}"/>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0" name="Graphic 59" descr="Checkmark with solid fill">
                  <a:extLst>
                    <a:ext uri="{FF2B5EF4-FFF2-40B4-BE49-F238E27FC236}">
                      <a16:creationId xmlns:a16="http://schemas.microsoft.com/office/drawing/2014/main" id="{68624450-F97B-79FF-F7DB-CF3A0BC5A49E}"/>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18" name="Rectangle: Rounded Corners 57">
                <a:extLst>
                  <a:ext uri="{FF2B5EF4-FFF2-40B4-BE49-F238E27FC236}">
                    <a16:creationId xmlns:a16="http://schemas.microsoft.com/office/drawing/2014/main" id="{A76EE9F8-47A9-C026-8E09-F478D60D17D0}"/>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Long-Term Capability Building</a:t>
                </a:r>
              </a:p>
            </p:txBody>
          </p:sp>
        </p:grpSp>
      </p:grpSp>
      <p:sp>
        <p:nvSpPr>
          <p:cNvPr id="35" name="TextBox 34">
            <a:extLst>
              <a:ext uri="{FF2B5EF4-FFF2-40B4-BE49-F238E27FC236}">
                <a16:creationId xmlns:a16="http://schemas.microsoft.com/office/drawing/2014/main" id="{0790FBDB-B7A4-FCEE-4FB2-EF4A965C8E2C}"/>
              </a:ext>
            </a:extLst>
          </p:cNvPr>
          <p:cNvSpPr txBox="1"/>
          <p:nvPr userDrawn="1"/>
        </p:nvSpPr>
        <p:spPr>
          <a:xfrm>
            <a:off x="1217809" y="1182847"/>
            <a:ext cx="6997974" cy="3970318"/>
          </a:xfrm>
          <a:prstGeom prst="rect">
            <a:avLst/>
          </a:prstGeom>
          <a:solidFill>
            <a:schemeClr val="accent5">
              <a:lumMod val="20000"/>
              <a:lumOff val="80000"/>
              <a:alpha val="73000"/>
            </a:scheme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kern="1200">
                <a:solidFill>
                  <a:schemeClr val="tx2">
                    <a:lumMod val="75000"/>
                    <a:lumOff val="25000"/>
                  </a:schemeClr>
                </a:solidFill>
                <a:latin typeface="Raleway" pitchFamily="2" charset="0"/>
                <a:ea typeface="+mn-ea"/>
                <a:cs typeface="+mn-cs"/>
              </a:rPr>
              <a:t>Let’s Win Together!</a:t>
            </a:r>
          </a:p>
          <a:p>
            <a:endParaRPr lang="en-US">
              <a:solidFill>
                <a:srgbClr val="2674BC"/>
              </a:solidFill>
              <a:latin typeface="Inter Display" panose="02000503000000020004" pitchFamily="2" charset="0"/>
              <a:ea typeface="Inter Display" panose="02000503000000020004" pitchFamily="2" charset="0"/>
              <a:cs typeface="Inter Display" panose="02000503000000020004" pitchFamily="2" charset="0"/>
            </a:endParaRPr>
          </a:p>
          <a:p>
            <a:r>
              <a:rPr lang="en-US">
                <a:solidFill>
                  <a:srgbClr val="2674BC"/>
                </a:solidFill>
                <a:latin typeface="Inter Display" panose="02000503000000020004" pitchFamily="2" charset="0"/>
                <a:ea typeface="Inter Display" panose="02000503000000020004" pitchFamily="2" charset="0"/>
                <a:cs typeface="Inter Display" panose="02000503000000020004" pitchFamily="2" charset="0"/>
              </a:rPr>
              <a:t>Connect with us to explore new projects and share your initiatives—so we can identify solutions that help you achieve your goals.</a:t>
            </a:r>
          </a:p>
          <a:p>
            <a:endParaRPr lang="en-US">
              <a:solidFill>
                <a:srgbClr val="2674BC"/>
              </a:solidFill>
              <a:latin typeface="Inter Display" panose="02000503000000020004" pitchFamily="2" charset="0"/>
              <a:ea typeface="Inter Display" panose="02000503000000020004" pitchFamily="2" charset="0"/>
              <a:cs typeface="Inter Display" panose="02000503000000020004" pitchFamily="2" charset="0"/>
            </a:endParaRPr>
          </a:p>
          <a:p>
            <a:r>
              <a:rPr lang="en-US">
                <a:solidFill>
                  <a:srgbClr val="2674BC"/>
                </a:solidFill>
                <a:latin typeface="Inter Display" panose="02000503000000020004" pitchFamily="2" charset="0"/>
                <a:ea typeface="Inter Display" panose="02000503000000020004" pitchFamily="2" charset="0"/>
                <a:cs typeface="Inter Display" panose="02000503000000020004" pitchFamily="2" charset="0"/>
              </a:rPr>
              <a:t>Ready to take the next step? Let’s schedule a follow-up to build success together.</a:t>
            </a:r>
          </a:p>
          <a:p>
            <a:endParaRPr lang="en-US">
              <a:solidFill>
                <a:srgbClr val="2674BC"/>
              </a:solidFill>
              <a:latin typeface="Inter Display" panose="02000503000000020004" pitchFamily="2" charset="0"/>
              <a:ea typeface="Inter Display" panose="02000503000000020004" pitchFamily="2" charset="0"/>
              <a:cs typeface="Inter Display" panose="02000503000000020004" pitchFamily="2" charset="0"/>
            </a:endParaRPr>
          </a:p>
          <a:p>
            <a:endParaRPr lang="en-US">
              <a:solidFill>
                <a:srgbClr val="2674BC"/>
              </a:solidFill>
              <a:latin typeface="Inter Display" panose="02000503000000020004" pitchFamily="2" charset="0"/>
              <a:ea typeface="Inter Display" panose="02000503000000020004" pitchFamily="2" charset="0"/>
              <a:cs typeface="Inter Display" panose="02000503000000020004"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b="1">
                <a:solidFill>
                  <a:schemeClr val="tx2">
                    <a:lumMod val="75000"/>
                    <a:lumOff val="25000"/>
                  </a:schemeClr>
                </a:solidFill>
                <a:latin typeface="Raleway" pitchFamily="2" charset="0"/>
              </a:rPr>
              <a:t>Contact Information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b="1">
              <a:solidFill>
                <a:schemeClr val="tx2">
                  <a:lumMod val="75000"/>
                  <a:lumOff val="25000"/>
                </a:schemeClr>
              </a:solidFill>
              <a:latin typeface="Raleway"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b="1">
              <a:solidFill>
                <a:schemeClr val="tx2">
                  <a:lumMod val="75000"/>
                  <a:lumOff val="25000"/>
                </a:schemeClr>
              </a:solidFill>
              <a:latin typeface="Raleway"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b="1">
              <a:solidFill>
                <a:schemeClr val="tx2">
                  <a:lumMod val="75000"/>
                  <a:lumOff val="25000"/>
                </a:schemeClr>
              </a:solidFill>
              <a:latin typeface="Raleway"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b="1">
              <a:solidFill>
                <a:schemeClr val="tx2">
                  <a:lumMod val="75000"/>
                  <a:lumOff val="25000"/>
                </a:schemeClr>
              </a:solidFill>
              <a:latin typeface="Raleway" pitchFamily="2" charset="0"/>
            </a:endParaRPr>
          </a:p>
        </p:txBody>
      </p:sp>
      <p:sp>
        <p:nvSpPr>
          <p:cNvPr id="36" name="TextBox 35">
            <a:extLst>
              <a:ext uri="{FF2B5EF4-FFF2-40B4-BE49-F238E27FC236}">
                <a16:creationId xmlns:a16="http://schemas.microsoft.com/office/drawing/2014/main" id="{D011130D-5466-2ABD-63F0-C3A7AF477F9A}"/>
              </a:ext>
            </a:extLst>
          </p:cNvPr>
          <p:cNvSpPr txBox="1"/>
          <p:nvPr userDrawn="1"/>
        </p:nvSpPr>
        <p:spPr>
          <a:xfrm>
            <a:off x="1349079" y="4201128"/>
            <a:ext cx="224979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E2841">
                    <a:lumMod val="75000"/>
                    <a:lumOff val="25000"/>
                  </a:srgbClr>
                </a:solidFill>
                <a:effectLst/>
                <a:uLnTx/>
                <a:uFillTx/>
                <a:latin typeface="Raleway" pitchFamily="2" charset="0"/>
                <a:ea typeface="+mn-ea"/>
                <a:cs typeface="+mn-cs"/>
              </a:rPr>
              <a:t>Ali </a:t>
            </a:r>
            <a:r>
              <a:rPr kumimoji="0" lang="en-US" sz="1400" b="1" i="0" u="none" strike="noStrike" kern="1200" cap="none" spc="0" normalizeH="0" baseline="0" noProof="0" err="1">
                <a:ln>
                  <a:noFill/>
                </a:ln>
                <a:solidFill>
                  <a:srgbClr val="0E2841">
                    <a:lumMod val="75000"/>
                    <a:lumOff val="25000"/>
                  </a:srgbClr>
                </a:solidFill>
                <a:effectLst/>
                <a:uLnTx/>
                <a:uFillTx/>
                <a:latin typeface="Raleway" pitchFamily="2" charset="0"/>
                <a:ea typeface="+mn-ea"/>
                <a:cs typeface="+mn-cs"/>
              </a:rPr>
              <a:t>Stalfa</a:t>
            </a:r>
            <a:r>
              <a:rPr kumimoji="0" lang="en-US" sz="1400" b="1" i="0" u="none" strike="noStrike" kern="1200" cap="none" spc="0" normalizeH="0" baseline="0" noProof="0">
                <a:ln>
                  <a:noFill/>
                </a:ln>
                <a:solidFill>
                  <a:srgbClr val="0E2841">
                    <a:lumMod val="75000"/>
                    <a:lumOff val="25000"/>
                  </a:srgbClr>
                </a:solidFill>
                <a:effectLst/>
                <a:uLnTx/>
                <a:uFillTx/>
                <a:latin typeface="Raleway" pitchFamily="2" charset="0"/>
                <a:ea typeface="+mn-ea"/>
                <a:cs typeface="+mn-cs"/>
              </a:rPr>
              <a:t>-Grant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E2841">
                    <a:lumMod val="75000"/>
                    <a:lumOff val="25000"/>
                  </a:srgbClr>
                </a:solidFill>
                <a:effectLst/>
                <a:uLnTx/>
                <a:uFillTx/>
                <a:latin typeface="Raleway" pitchFamily="2" charset="0"/>
                <a:ea typeface="+mn-ea"/>
                <a:cs typeface="+mn-cs"/>
              </a:rPr>
              <a:t>agrant@go-planet.com</a:t>
            </a:r>
          </a:p>
        </p:txBody>
      </p:sp>
      <p:sp>
        <p:nvSpPr>
          <p:cNvPr id="38" name="TextBox 37">
            <a:extLst>
              <a:ext uri="{FF2B5EF4-FFF2-40B4-BE49-F238E27FC236}">
                <a16:creationId xmlns:a16="http://schemas.microsoft.com/office/drawing/2014/main" id="{8A2D45F8-2BF3-BFC7-7B81-A94CB77F1F3F}"/>
              </a:ext>
            </a:extLst>
          </p:cNvPr>
          <p:cNvSpPr txBox="1"/>
          <p:nvPr userDrawn="1"/>
        </p:nvSpPr>
        <p:spPr>
          <a:xfrm>
            <a:off x="5965984" y="4182300"/>
            <a:ext cx="224979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E2841">
                    <a:lumMod val="75000"/>
                    <a:lumOff val="25000"/>
                  </a:srgbClr>
                </a:solidFill>
                <a:effectLst/>
                <a:uLnTx/>
                <a:uFillTx/>
                <a:latin typeface="Raleway" pitchFamily="2" charset="0"/>
                <a:ea typeface="+mn-ea"/>
                <a:cs typeface="+mn-cs"/>
              </a:rPr>
              <a:t>Jen Dodd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E2841">
                    <a:lumMod val="75000"/>
                    <a:lumOff val="25000"/>
                  </a:srgbClr>
                </a:solidFill>
                <a:effectLst/>
                <a:uLnTx/>
                <a:uFillTx/>
                <a:latin typeface="Raleway" pitchFamily="2" charset="0"/>
                <a:ea typeface="+mn-ea"/>
                <a:cs typeface="+mn-cs"/>
              </a:rPr>
              <a:t>jdodd@go-planet.com</a:t>
            </a:r>
          </a:p>
        </p:txBody>
      </p:sp>
      <p:sp>
        <p:nvSpPr>
          <p:cNvPr id="41" name="TextBox 40">
            <a:extLst>
              <a:ext uri="{FF2B5EF4-FFF2-40B4-BE49-F238E27FC236}">
                <a16:creationId xmlns:a16="http://schemas.microsoft.com/office/drawing/2014/main" id="{28D93775-3E48-1812-A3F0-1DC71C9AB702}"/>
              </a:ext>
            </a:extLst>
          </p:cNvPr>
          <p:cNvSpPr txBox="1"/>
          <p:nvPr userDrawn="1"/>
        </p:nvSpPr>
        <p:spPr>
          <a:xfrm>
            <a:off x="3657531" y="4183283"/>
            <a:ext cx="224979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E2841">
                    <a:lumMod val="75000"/>
                    <a:lumOff val="25000"/>
                  </a:srgbClr>
                </a:solidFill>
                <a:effectLst/>
                <a:uLnTx/>
                <a:uFillTx/>
                <a:latin typeface="Raleway" pitchFamily="2" charset="0"/>
                <a:ea typeface="+mn-ea"/>
                <a:cs typeface="+mn-cs"/>
              </a:rPr>
              <a:t>John Parrott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E2841">
                    <a:lumMod val="75000"/>
                    <a:lumOff val="25000"/>
                  </a:srgbClr>
                </a:solidFill>
                <a:effectLst/>
                <a:uLnTx/>
                <a:uFillTx/>
                <a:latin typeface="Raleway" pitchFamily="2" charset="0"/>
                <a:ea typeface="+mn-ea"/>
                <a:cs typeface="+mn-cs"/>
              </a:rPr>
              <a:t>jparrott@go-planet.com</a:t>
            </a:r>
          </a:p>
        </p:txBody>
      </p:sp>
    </p:spTree>
    <p:extLst>
      <p:ext uri="{BB962C8B-B14F-4D97-AF65-F5344CB8AC3E}">
        <p14:creationId xmlns:p14="http://schemas.microsoft.com/office/powerpoint/2010/main" val="131257029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Thank You Ending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C45AC0E-463B-ABC2-4EFF-DB100F3243FB}"/>
              </a:ext>
            </a:extLst>
          </p:cNvPr>
          <p:cNvGrpSpPr/>
          <p:nvPr userDrawn="1"/>
        </p:nvGrpSpPr>
        <p:grpSpPr>
          <a:xfrm>
            <a:off x="0" y="-123695"/>
            <a:ext cx="12192000" cy="7073770"/>
            <a:chOff x="0" y="-123695"/>
            <a:chExt cx="12192000" cy="7073770"/>
          </a:xfrm>
        </p:grpSpPr>
        <p:grpSp>
          <p:nvGrpSpPr>
            <p:cNvPr id="6" name="Group 5">
              <a:extLst>
                <a:ext uri="{FF2B5EF4-FFF2-40B4-BE49-F238E27FC236}">
                  <a16:creationId xmlns:a16="http://schemas.microsoft.com/office/drawing/2014/main" id="{7F087B08-176C-3BAB-76E1-01FF635C68E2}"/>
                </a:ext>
              </a:extLst>
            </p:cNvPr>
            <p:cNvGrpSpPr/>
            <p:nvPr userDrawn="1"/>
          </p:nvGrpSpPr>
          <p:grpSpPr>
            <a:xfrm>
              <a:off x="0" y="-1"/>
              <a:ext cx="12176349" cy="6858002"/>
              <a:chOff x="0" y="-1"/>
              <a:chExt cx="12176349" cy="6858002"/>
            </a:xfrm>
          </p:grpSpPr>
          <p:pic>
            <p:nvPicPr>
              <p:cNvPr id="7" name="Picture 6" descr="Young girl sitting in school locker holding book and looking up">
                <a:extLst>
                  <a:ext uri="{FF2B5EF4-FFF2-40B4-BE49-F238E27FC236}">
                    <a16:creationId xmlns:a16="http://schemas.microsoft.com/office/drawing/2014/main" id="{6DEE5B2D-6118-CFD3-53CC-8AC2B484F6C2}"/>
                  </a:ext>
                </a:extLst>
              </p:cNvPr>
              <p:cNvPicPr>
                <a:picLocks noChangeAspect="1"/>
              </p:cNvPicPr>
              <p:nvPr userDrawn="1"/>
            </p:nvPicPr>
            <p:blipFill>
              <a:blip r:embed="rId2"/>
              <a:srcRect/>
              <a:stretch/>
            </p:blipFill>
            <p:spPr>
              <a:xfrm>
                <a:off x="0" y="1"/>
                <a:ext cx="12176349" cy="6858000"/>
              </a:xfrm>
              <a:prstGeom prst="rect">
                <a:avLst/>
              </a:prstGeom>
            </p:spPr>
          </p:pic>
          <p:sp>
            <p:nvSpPr>
              <p:cNvPr id="8" name="Rectangle 7">
                <a:extLst>
                  <a:ext uri="{FF2B5EF4-FFF2-40B4-BE49-F238E27FC236}">
                    <a16:creationId xmlns:a16="http://schemas.microsoft.com/office/drawing/2014/main" id="{300A33CB-4B37-9911-0E5D-34A15349598E}"/>
                  </a:ext>
                </a:extLst>
              </p:cNvPr>
              <p:cNvSpPr/>
              <p:nvPr userDrawn="1"/>
            </p:nvSpPr>
            <p:spPr>
              <a:xfrm>
                <a:off x="4495" y="-1"/>
                <a:ext cx="11237438" cy="6858000"/>
              </a:xfrm>
              <a:prstGeom prst="rect">
                <a:avLst/>
              </a:prstGeom>
              <a:gradFill>
                <a:gsLst>
                  <a:gs pos="100000">
                    <a:schemeClr val="bg1">
                      <a:alpha val="0"/>
                    </a:schemeClr>
                  </a:gs>
                  <a:gs pos="28000">
                    <a:schemeClr val="tx1">
                      <a:lumMod val="0"/>
                      <a:alpha val="41475"/>
                    </a:schemeClr>
                  </a:gs>
                </a:gsLst>
                <a:lin ang="21594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descr="A blue and black logo&#10;&#10;Description automatically generated">
              <a:extLst>
                <a:ext uri="{FF2B5EF4-FFF2-40B4-BE49-F238E27FC236}">
                  <a16:creationId xmlns:a16="http://schemas.microsoft.com/office/drawing/2014/main" id="{9E764A30-2160-7788-7625-6AE696135F9E}"/>
                </a:ext>
              </a:extLst>
            </p:cNvPr>
            <p:cNvPicPr>
              <a:picLocks noChangeAspect="1"/>
            </p:cNvPicPr>
            <p:nvPr userDrawn="1"/>
          </p:nvPicPr>
          <p:blipFill>
            <a:blip r:embed="rId3"/>
            <a:stretch>
              <a:fillRect/>
            </a:stretch>
          </p:blipFill>
          <p:spPr>
            <a:xfrm>
              <a:off x="201809" y="-123695"/>
              <a:ext cx="1016000" cy="1143000"/>
            </a:xfrm>
            <a:prstGeom prst="rect">
              <a:avLst/>
            </a:prstGeom>
          </p:spPr>
        </p:pic>
        <p:sp>
          <p:nvSpPr>
            <p:cNvPr id="18" name="Title 1">
              <a:extLst>
                <a:ext uri="{FF2B5EF4-FFF2-40B4-BE49-F238E27FC236}">
                  <a16:creationId xmlns:a16="http://schemas.microsoft.com/office/drawing/2014/main" id="{44128A8D-A3B5-70DC-6216-2B448F94889B}"/>
                </a:ext>
              </a:extLst>
            </p:cNvPr>
            <p:cNvSpPr txBox="1">
              <a:spLocks/>
            </p:cNvSpPr>
            <p:nvPr userDrawn="1"/>
          </p:nvSpPr>
          <p:spPr>
            <a:xfrm>
              <a:off x="829938" y="2050856"/>
              <a:ext cx="9867287" cy="1360886"/>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7200" b="1">
                  <a:solidFill>
                    <a:schemeClr val="bg1"/>
                  </a:solidFill>
                  <a:latin typeface="Inter" panose="02000503000000020004" pitchFamily="2" charset="0"/>
                  <a:ea typeface="Inter" panose="02000503000000020004" pitchFamily="2" charset="0"/>
                </a:rPr>
                <a:t>Thank You</a:t>
              </a:r>
            </a:p>
          </p:txBody>
        </p:sp>
        <p:cxnSp>
          <p:nvCxnSpPr>
            <p:cNvPr id="19" name="Straight Connector 18">
              <a:extLst>
                <a:ext uri="{FF2B5EF4-FFF2-40B4-BE49-F238E27FC236}">
                  <a16:creationId xmlns:a16="http://schemas.microsoft.com/office/drawing/2014/main" id="{BF25619C-A15C-62AD-4A82-900FFA82E135}"/>
                </a:ext>
              </a:extLst>
            </p:cNvPr>
            <p:cNvCxnSpPr>
              <a:cxnSpLocks/>
            </p:cNvCxnSpPr>
            <p:nvPr userDrawn="1"/>
          </p:nvCxnSpPr>
          <p:spPr>
            <a:xfrm>
              <a:off x="709809" y="2010629"/>
              <a:ext cx="0" cy="2044720"/>
            </a:xfrm>
            <a:prstGeom prst="line">
              <a:avLst/>
            </a:prstGeom>
            <a:ln>
              <a:solidFill>
                <a:schemeClr val="bg1"/>
              </a:solidFill>
            </a:ln>
            <a:effectLst>
              <a:outerShdw blurRad="50800" dist="50800" dir="5400000" algn="ctr" rotWithShape="0">
                <a:schemeClr val="tx1">
                  <a:alpha val="33777"/>
                </a:schemeClr>
              </a:outerShdw>
            </a:effectLst>
          </p:spPr>
          <p:style>
            <a:lnRef idx="2">
              <a:schemeClr val="accent1"/>
            </a:lnRef>
            <a:fillRef idx="0">
              <a:schemeClr val="accent1"/>
            </a:fillRef>
            <a:effectRef idx="1">
              <a:schemeClr val="accent1"/>
            </a:effectRef>
            <a:fontRef idx="minor">
              <a:schemeClr val="tx1"/>
            </a:fontRef>
          </p:style>
        </p:cxnSp>
        <p:sp>
          <p:nvSpPr>
            <p:cNvPr id="20" name="Title 1">
              <a:extLst>
                <a:ext uri="{FF2B5EF4-FFF2-40B4-BE49-F238E27FC236}">
                  <a16:creationId xmlns:a16="http://schemas.microsoft.com/office/drawing/2014/main" id="{81646C3A-54C2-138E-1138-F44B7AC8D1DF}"/>
                </a:ext>
              </a:extLst>
            </p:cNvPr>
            <p:cNvSpPr txBox="1">
              <a:spLocks/>
            </p:cNvSpPr>
            <p:nvPr userDrawn="1"/>
          </p:nvSpPr>
          <p:spPr>
            <a:xfrm>
              <a:off x="950066" y="3349011"/>
              <a:ext cx="9867287" cy="615343"/>
            </a:xfrm>
            <a:prstGeom prst="rect">
              <a:avLst/>
            </a:prstGeom>
            <a:effectLst>
              <a:outerShdw blurRad="50800" dist="50800" dir="5400000" algn="ctr" rotWithShape="0">
                <a:schemeClr val="tx1">
                  <a:alpha val="33777"/>
                </a:scheme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a:solidFill>
                    <a:schemeClr val="bg1"/>
                  </a:solidFill>
                  <a:latin typeface="Inter" panose="02000503000000020004" pitchFamily="2" charset="0"/>
                  <a:ea typeface="Inter" panose="02000503000000020004" pitchFamily="2" charset="0"/>
                </a:rPr>
                <a:t>go-</a:t>
              </a:r>
              <a:r>
                <a:rPr lang="en-US" sz="2400" err="1">
                  <a:solidFill>
                    <a:schemeClr val="bg1"/>
                  </a:solidFill>
                  <a:latin typeface="Inter" panose="02000503000000020004" pitchFamily="2" charset="0"/>
                  <a:ea typeface="Inter" panose="02000503000000020004" pitchFamily="2" charset="0"/>
                </a:rPr>
                <a:t>planet.com</a:t>
              </a:r>
              <a:endParaRPr lang="en-US" sz="2400">
                <a:solidFill>
                  <a:schemeClr val="bg1"/>
                </a:solidFill>
                <a:latin typeface="Inter" panose="02000503000000020004" pitchFamily="2" charset="0"/>
                <a:ea typeface="Inter" panose="02000503000000020004" pitchFamily="2" charset="0"/>
              </a:endParaRPr>
            </a:p>
          </p:txBody>
        </p:sp>
        <p:grpSp>
          <p:nvGrpSpPr>
            <p:cNvPr id="21" name="Group 20">
              <a:extLst>
                <a:ext uri="{FF2B5EF4-FFF2-40B4-BE49-F238E27FC236}">
                  <a16:creationId xmlns:a16="http://schemas.microsoft.com/office/drawing/2014/main" id="{6421218E-9816-876B-66F9-CDA7F6107049}"/>
                </a:ext>
              </a:extLst>
            </p:cNvPr>
            <p:cNvGrpSpPr>
              <a:grpSpLocks/>
            </p:cNvGrpSpPr>
            <p:nvPr userDrawn="1"/>
          </p:nvGrpSpPr>
          <p:grpSpPr>
            <a:xfrm>
              <a:off x="0" y="6015210"/>
              <a:ext cx="12192000" cy="934865"/>
              <a:chOff x="0" y="6015210"/>
              <a:chExt cx="12192000" cy="934865"/>
            </a:xfrm>
          </p:grpSpPr>
          <p:sp>
            <p:nvSpPr>
              <p:cNvPr id="22" name="Rectangle 21">
                <a:extLst>
                  <a:ext uri="{FF2B5EF4-FFF2-40B4-BE49-F238E27FC236}">
                    <a16:creationId xmlns:a16="http://schemas.microsoft.com/office/drawing/2014/main" id="{56B4B24C-FB0D-849B-B7FD-94A0BB898383}"/>
                  </a:ext>
                </a:extLst>
              </p:cNvPr>
              <p:cNvSpPr>
                <a:spLocks/>
              </p:cNvSpPr>
              <p:nvPr/>
            </p:nvSpPr>
            <p:spPr>
              <a:xfrm>
                <a:off x="0" y="6015210"/>
                <a:ext cx="12192000" cy="842790"/>
              </a:xfrm>
              <a:prstGeom prst="rect">
                <a:avLst/>
              </a:prstGeom>
              <a:solidFill>
                <a:srgbClr val="2674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A white and black logo&#10;&#10;Description automatically generated">
                <a:extLst>
                  <a:ext uri="{FF2B5EF4-FFF2-40B4-BE49-F238E27FC236}">
                    <a16:creationId xmlns:a16="http://schemas.microsoft.com/office/drawing/2014/main" id="{77EBC950-A83E-F1DB-9931-0D54F94BF423}"/>
                  </a:ext>
                </a:extLst>
              </p:cNvPr>
              <p:cNvPicPr>
                <a:picLocks noChangeAspect="1"/>
              </p:cNvPicPr>
              <p:nvPr/>
            </p:nvPicPr>
            <p:blipFill>
              <a:blip r:embed="rId4"/>
              <a:stretch>
                <a:fillRect/>
              </a:stretch>
            </p:blipFill>
            <p:spPr>
              <a:xfrm>
                <a:off x="10515630" y="6061247"/>
                <a:ext cx="1566201" cy="888828"/>
              </a:xfrm>
              <a:prstGeom prst="rect">
                <a:avLst/>
              </a:prstGeom>
            </p:spPr>
          </p:pic>
        </p:grpSp>
        <p:sp>
          <p:nvSpPr>
            <p:cNvPr id="24" name="Title 1">
              <a:extLst>
                <a:ext uri="{FF2B5EF4-FFF2-40B4-BE49-F238E27FC236}">
                  <a16:creationId xmlns:a16="http://schemas.microsoft.com/office/drawing/2014/main" id="{C86A73D4-A3BD-F697-2D69-E4835C339E1E}"/>
                </a:ext>
              </a:extLst>
            </p:cNvPr>
            <p:cNvSpPr txBox="1">
              <a:spLocks/>
            </p:cNvSpPr>
            <p:nvPr userDrawn="1"/>
          </p:nvSpPr>
          <p:spPr>
            <a:xfrm>
              <a:off x="329531" y="6284856"/>
              <a:ext cx="2039096" cy="34634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800">
                  <a:solidFill>
                    <a:schemeClr val="bg1"/>
                  </a:solidFill>
                  <a:latin typeface="Inter" panose="02000503000000020004" pitchFamily="2" charset="0"/>
                  <a:ea typeface="Inter" panose="02000503000000020004" pitchFamily="2" charset="0"/>
                </a:rPr>
                <a:t>#</a:t>
              </a:r>
              <a:r>
                <a:rPr lang="en-US" sz="1800" err="1">
                  <a:solidFill>
                    <a:schemeClr val="bg1"/>
                  </a:solidFill>
                  <a:latin typeface="Inter" panose="02000503000000020004" pitchFamily="2" charset="0"/>
                  <a:ea typeface="Inter" panose="02000503000000020004" pitchFamily="2" charset="0"/>
                </a:rPr>
                <a:t>GoPlanet</a:t>
              </a:r>
              <a:endParaRPr lang="en-US" sz="1800">
                <a:solidFill>
                  <a:schemeClr val="bg1"/>
                </a:solidFill>
                <a:latin typeface="Inter" panose="02000503000000020004" pitchFamily="2" charset="0"/>
                <a:ea typeface="Inter" panose="02000503000000020004" pitchFamily="2" charset="0"/>
              </a:endParaRPr>
            </a:p>
          </p:txBody>
        </p:sp>
      </p:grpSp>
      <p:grpSp>
        <p:nvGrpSpPr>
          <p:cNvPr id="2" name="Group 50">
            <a:extLst>
              <a:ext uri="{FF2B5EF4-FFF2-40B4-BE49-F238E27FC236}">
                <a16:creationId xmlns:a16="http://schemas.microsoft.com/office/drawing/2014/main" id="{43E1E355-7CE8-1773-D0C1-5343A13D7D10}"/>
              </a:ext>
            </a:extLst>
          </p:cNvPr>
          <p:cNvGrpSpPr/>
          <p:nvPr userDrawn="1"/>
        </p:nvGrpSpPr>
        <p:grpSpPr>
          <a:xfrm>
            <a:off x="2514599" y="6018423"/>
            <a:ext cx="7776755" cy="838860"/>
            <a:chOff x="2514599" y="6011335"/>
            <a:chExt cx="7776755" cy="838860"/>
          </a:xfrm>
        </p:grpSpPr>
        <p:sp>
          <p:nvSpPr>
            <p:cNvPr id="3" name="Rectangle 51">
              <a:extLst>
                <a:ext uri="{FF2B5EF4-FFF2-40B4-BE49-F238E27FC236}">
                  <a16:creationId xmlns:a16="http://schemas.microsoft.com/office/drawing/2014/main" id="{B0CC00A8-F063-88A0-8616-FB72A4B5966A}"/>
                </a:ext>
              </a:extLst>
            </p:cNvPr>
            <p:cNvSpPr/>
            <p:nvPr/>
          </p:nvSpPr>
          <p:spPr>
            <a:xfrm>
              <a:off x="2514599" y="6011335"/>
              <a:ext cx="7776755" cy="83886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Inter Light"/>
                <a:ea typeface="+mn-ea"/>
                <a:cs typeface="+mn-cs"/>
              </a:endParaRPr>
            </a:p>
          </p:txBody>
        </p:sp>
        <p:grpSp>
          <p:nvGrpSpPr>
            <p:cNvPr id="4" name="Group 52">
              <a:extLst>
                <a:ext uri="{FF2B5EF4-FFF2-40B4-BE49-F238E27FC236}">
                  <a16:creationId xmlns:a16="http://schemas.microsoft.com/office/drawing/2014/main" id="{B7D8F5BF-8E37-1666-3C62-9D1DDFDD9B63}"/>
                </a:ext>
              </a:extLst>
            </p:cNvPr>
            <p:cNvGrpSpPr/>
            <p:nvPr/>
          </p:nvGrpSpPr>
          <p:grpSpPr>
            <a:xfrm>
              <a:off x="2753817" y="6280507"/>
              <a:ext cx="1679102" cy="345192"/>
              <a:chOff x="2580774" y="6280507"/>
              <a:chExt cx="1679102" cy="345192"/>
            </a:xfrm>
          </p:grpSpPr>
          <p:grpSp>
            <p:nvGrpSpPr>
              <p:cNvPr id="32" name="Group 68">
                <a:extLst>
                  <a:ext uri="{FF2B5EF4-FFF2-40B4-BE49-F238E27FC236}">
                    <a16:creationId xmlns:a16="http://schemas.microsoft.com/office/drawing/2014/main" id="{481BABB5-6953-41D2-83B9-2E90F5375F84}"/>
                  </a:ext>
                </a:extLst>
              </p:cNvPr>
              <p:cNvGrpSpPr/>
              <p:nvPr/>
            </p:nvGrpSpPr>
            <p:grpSpPr>
              <a:xfrm>
                <a:off x="2580774" y="6280507"/>
                <a:ext cx="345192" cy="345192"/>
                <a:chOff x="4387362" y="3418553"/>
                <a:chExt cx="990488" cy="990488"/>
              </a:xfrm>
            </p:grpSpPr>
            <p:sp>
              <p:nvSpPr>
                <p:cNvPr id="34" name="Oval 70">
                  <a:extLst>
                    <a:ext uri="{FF2B5EF4-FFF2-40B4-BE49-F238E27FC236}">
                      <a16:creationId xmlns:a16="http://schemas.microsoft.com/office/drawing/2014/main" id="{664860A4-8E40-D690-2565-9E4F8E8B5DBC}"/>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5" name="Graphic 71" descr="Checkmark with solid fill">
                  <a:extLst>
                    <a:ext uri="{FF2B5EF4-FFF2-40B4-BE49-F238E27FC236}">
                      <a16:creationId xmlns:a16="http://schemas.microsoft.com/office/drawing/2014/main" id="{E0A5AFAD-4165-0330-CD2D-AFA5524F60D7}"/>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33" name="Rectangle: Rounded Corners 69">
                <a:extLst>
                  <a:ext uri="{FF2B5EF4-FFF2-40B4-BE49-F238E27FC236}">
                    <a16:creationId xmlns:a16="http://schemas.microsoft.com/office/drawing/2014/main" id="{EA62E0B4-B8A4-E66B-92A0-F07575DA0615}"/>
                  </a:ext>
                </a:extLst>
              </p:cNvPr>
              <p:cNvSpPr/>
              <p:nvPr/>
            </p:nvSpPr>
            <p:spPr>
              <a:xfrm>
                <a:off x="2997706" y="6309751"/>
                <a:ext cx="1262170"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Maturity-Based Engagements</a:t>
                </a:r>
              </a:p>
            </p:txBody>
          </p:sp>
        </p:grpSp>
        <p:grpSp>
          <p:nvGrpSpPr>
            <p:cNvPr id="5" name="Group 53">
              <a:extLst>
                <a:ext uri="{FF2B5EF4-FFF2-40B4-BE49-F238E27FC236}">
                  <a16:creationId xmlns:a16="http://schemas.microsoft.com/office/drawing/2014/main" id="{E4C1875D-DBD9-B9AB-381A-19F4648EA9A8}"/>
                </a:ext>
              </a:extLst>
            </p:cNvPr>
            <p:cNvGrpSpPr/>
            <p:nvPr/>
          </p:nvGrpSpPr>
          <p:grpSpPr>
            <a:xfrm>
              <a:off x="4555961" y="6280507"/>
              <a:ext cx="1768390" cy="345192"/>
              <a:chOff x="2580774" y="6280507"/>
              <a:chExt cx="1768390" cy="345192"/>
            </a:xfrm>
          </p:grpSpPr>
          <p:grpSp>
            <p:nvGrpSpPr>
              <p:cNvPr id="28" name="Group 64">
                <a:extLst>
                  <a:ext uri="{FF2B5EF4-FFF2-40B4-BE49-F238E27FC236}">
                    <a16:creationId xmlns:a16="http://schemas.microsoft.com/office/drawing/2014/main" id="{0888FCAA-0F83-BAD4-8D03-07CE7F434470}"/>
                  </a:ext>
                </a:extLst>
              </p:cNvPr>
              <p:cNvGrpSpPr/>
              <p:nvPr/>
            </p:nvGrpSpPr>
            <p:grpSpPr>
              <a:xfrm>
                <a:off x="2580774" y="6280507"/>
                <a:ext cx="345192" cy="345192"/>
                <a:chOff x="4387362" y="3418553"/>
                <a:chExt cx="990488" cy="990488"/>
              </a:xfrm>
            </p:grpSpPr>
            <p:sp>
              <p:nvSpPr>
                <p:cNvPr id="30" name="Oval 66">
                  <a:extLst>
                    <a:ext uri="{FF2B5EF4-FFF2-40B4-BE49-F238E27FC236}">
                      <a16:creationId xmlns:a16="http://schemas.microsoft.com/office/drawing/2014/main" id="{C709F3CE-AF01-EF79-E3DB-31636139FA91}"/>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1" name="Graphic 67" descr="Checkmark with solid fill">
                  <a:extLst>
                    <a:ext uri="{FF2B5EF4-FFF2-40B4-BE49-F238E27FC236}">
                      <a16:creationId xmlns:a16="http://schemas.microsoft.com/office/drawing/2014/main" id="{DBD2323C-989D-157C-043E-C46FE9C1C6E2}"/>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29" name="Rectangle: Rounded Corners 65">
                <a:extLst>
                  <a:ext uri="{FF2B5EF4-FFF2-40B4-BE49-F238E27FC236}">
                    <a16:creationId xmlns:a16="http://schemas.microsoft.com/office/drawing/2014/main" id="{71761A59-2E05-DF4A-398D-56242BCC88D0}"/>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Secure-By-Design</a:t>
                </a:r>
              </a:p>
            </p:txBody>
          </p:sp>
        </p:grpSp>
        <p:grpSp>
          <p:nvGrpSpPr>
            <p:cNvPr id="10" name="Group 54">
              <a:extLst>
                <a:ext uri="{FF2B5EF4-FFF2-40B4-BE49-F238E27FC236}">
                  <a16:creationId xmlns:a16="http://schemas.microsoft.com/office/drawing/2014/main" id="{22611EAD-D561-CDB1-0BA5-194E2FA486D0}"/>
                </a:ext>
              </a:extLst>
            </p:cNvPr>
            <p:cNvGrpSpPr/>
            <p:nvPr/>
          </p:nvGrpSpPr>
          <p:grpSpPr>
            <a:xfrm>
              <a:off x="6447393" y="6280507"/>
              <a:ext cx="1768390" cy="345192"/>
              <a:chOff x="2580774" y="6280507"/>
              <a:chExt cx="1768390" cy="345192"/>
            </a:xfrm>
          </p:grpSpPr>
          <p:grpSp>
            <p:nvGrpSpPr>
              <p:cNvPr id="16" name="Group 60">
                <a:extLst>
                  <a:ext uri="{FF2B5EF4-FFF2-40B4-BE49-F238E27FC236}">
                    <a16:creationId xmlns:a16="http://schemas.microsoft.com/office/drawing/2014/main" id="{CB512B7F-9B21-0CD5-9910-35E0C7E9D845}"/>
                  </a:ext>
                </a:extLst>
              </p:cNvPr>
              <p:cNvGrpSpPr/>
              <p:nvPr/>
            </p:nvGrpSpPr>
            <p:grpSpPr>
              <a:xfrm>
                <a:off x="2580774" y="6280507"/>
                <a:ext cx="345192" cy="345192"/>
                <a:chOff x="4387362" y="3418553"/>
                <a:chExt cx="990488" cy="990488"/>
              </a:xfrm>
            </p:grpSpPr>
            <p:sp>
              <p:nvSpPr>
                <p:cNvPr id="26" name="Oval 62">
                  <a:extLst>
                    <a:ext uri="{FF2B5EF4-FFF2-40B4-BE49-F238E27FC236}">
                      <a16:creationId xmlns:a16="http://schemas.microsoft.com/office/drawing/2014/main" id="{FFD898AD-DC4D-4205-4B55-2A3E0F905F9D}"/>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7" name="Graphic 63" descr="Checkmark with solid fill">
                  <a:extLst>
                    <a:ext uri="{FF2B5EF4-FFF2-40B4-BE49-F238E27FC236}">
                      <a16:creationId xmlns:a16="http://schemas.microsoft.com/office/drawing/2014/main" id="{5D383237-1B1A-9D64-2A93-830D80E89791}"/>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25" name="Rectangle: Rounded Corners 61">
                <a:extLst>
                  <a:ext uri="{FF2B5EF4-FFF2-40B4-BE49-F238E27FC236}">
                    <a16:creationId xmlns:a16="http://schemas.microsoft.com/office/drawing/2014/main" id="{AB8FA1F9-E221-77C1-6C81-37062C1B37FA}"/>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Human-Centered Enablement</a:t>
                </a:r>
              </a:p>
            </p:txBody>
          </p:sp>
        </p:grpSp>
        <p:grpSp>
          <p:nvGrpSpPr>
            <p:cNvPr id="11" name="Group 55">
              <a:extLst>
                <a:ext uri="{FF2B5EF4-FFF2-40B4-BE49-F238E27FC236}">
                  <a16:creationId xmlns:a16="http://schemas.microsoft.com/office/drawing/2014/main" id="{8472F146-65F8-4FD0-F84F-4D605F7053A6}"/>
                </a:ext>
              </a:extLst>
            </p:cNvPr>
            <p:cNvGrpSpPr/>
            <p:nvPr/>
          </p:nvGrpSpPr>
          <p:grpSpPr>
            <a:xfrm>
              <a:off x="8338825" y="6280507"/>
              <a:ext cx="1768390" cy="345192"/>
              <a:chOff x="2580774" y="6280507"/>
              <a:chExt cx="1768390" cy="345192"/>
            </a:xfrm>
          </p:grpSpPr>
          <p:grpSp>
            <p:nvGrpSpPr>
              <p:cNvPr id="12" name="Group 56">
                <a:extLst>
                  <a:ext uri="{FF2B5EF4-FFF2-40B4-BE49-F238E27FC236}">
                    <a16:creationId xmlns:a16="http://schemas.microsoft.com/office/drawing/2014/main" id="{0233F6CC-0E96-B90F-22A1-881910F73488}"/>
                  </a:ext>
                </a:extLst>
              </p:cNvPr>
              <p:cNvGrpSpPr/>
              <p:nvPr/>
            </p:nvGrpSpPr>
            <p:grpSpPr>
              <a:xfrm>
                <a:off x="2580774" y="6280507"/>
                <a:ext cx="345192" cy="345192"/>
                <a:chOff x="4387362" y="3418553"/>
                <a:chExt cx="990488" cy="990488"/>
              </a:xfrm>
            </p:grpSpPr>
            <p:sp>
              <p:nvSpPr>
                <p:cNvPr id="14" name="Oval 58">
                  <a:extLst>
                    <a:ext uri="{FF2B5EF4-FFF2-40B4-BE49-F238E27FC236}">
                      <a16:creationId xmlns:a16="http://schemas.microsoft.com/office/drawing/2014/main" id="{4FB8C1BA-0D9F-6323-F456-6F44FE1441EE}"/>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15" name="Graphic 59" descr="Checkmark with solid fill">
                  <a:extLst>
                    <a:ext uri="{FF2B5EF4-FFF2-40B4-BE49-F238E27FC236}">
                      <a16:creationId xmlns:a16="http://schemas.microsoft.com/office/drawing/2014/main" id="{4DF33C1F-544C-896B-A194-01B19104A6C1}"/>
                    </a:ext>
                  </a:extLst>
                </p:cNvPr>
                <p:cNvPicPr/>
                <p:nvPr/>
              </p:nvPicPr>
              <p:blipFill>
                <a:blip>
                  <a:extLst>
                    <a:ext uri="{96DAC541-7B7A-43D3-8B79-37D633B846F1}">
                      <asvg:svgBlip xmlns:asvg="http://schemas.microsoft.com/office/drawing/2016/SVG/main" r:embed="rId5"/>
                    </a:ext>
                  </a:extLst>
                </a:blip>
                <a:srcRect/>
                <a:stretch/>
              </p:blipFill>
              <p:spPr>
                <a:xfrm>
                  <a:off x="4561290" y="3589442"/>
                  <a:ext cx="640079" cy="640079"/>
                </a:xfrm>
                <a:prstGeom prst="rect">
                  <a:avLst/>
                </a:prstGeom>
              </p:spPr>
            </p:pic>
          </p:grpSp>
          <p:sp>
            <p:nvSpPr>
              <p:cNvPr id="13" name="Rectangle: Rounded Corners 57">
                <a:extLst>
                  <a:ext uri="{FF2B5EF4-FFF2-40B4-BE49-F238E27FC236}">
                    <a16:creationId xmlns:a16="http://schemas.microsoft.com/office/drawing/2014/main" id="{CD8DA835-D87F-30E1-0A59-BD21646AF9ED}"/>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Long-Term Capability Building</a:t>
                </a:r>
              </a:p>
            </p:txBody>
          </p:sp>
        </p:grpSp>
      </p:grpSp>
    </p:spTree>
    <p:extLst>
      <p:ext uri="{BB962C8B-B14F-4D97-AF65-F5344CB8AC3E}">
        <p14:creationId xmlns:p14="http://schemas.microsoft.com/office/powerpoint/2010/main" val="46728866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7" name="outband">
            <a:extLst>
              <a:ext uri="{FF2B5EF4-FFF2-40B4-BE49-F238E27FC236}">
                <a16:creationId xmlns:a16="http://schemas.microsoft.com/office/drawing/2014/main" id="{3714F1D2-D00D-C840-97C0-11D258E4C22F}"/>
              </a:ext>
            </a:extLst>
          </p:cNvPr>
          <p:cNvSpPr/>
          <p:nvPr userDrawn="1"/>
        </p:nvSpPr>
        <p:spPr>
          <a:xfrm>
            <a:off x="307563" y="5133927"/>
            <a:ext cx="11592000" cy="660000"/>
          </a:xfrm>
          <a:prstGeom prst="roundRect">
            <a:avLst>
              <a:gd name="adj" fmla="val 5000"/>
            </a:avLst>
          </a:prstGeom>
          <a:solidFill>
            <a:srgbClr val="FFFFFF"/>
          </a:solidFill>
          <a:ln w="9525">
            <a:noFill/>
          </a:ln>
          <a:effectLst>
            <a:outerShdw blurRad="63500" sx="102000" sy="102000" algn="ctr" rotWithShape="0">
              <a:prstClr val="black">
                <a:alpha val="40000"/>
              </a:prstClr>
            </a:outerShdw>
          </a:effectLst>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sp>
        <p:nvSpPr>
          <p:cNvPr id="8" name="Rectangle 7">
            <a:extLst>
              <a:ext uri="{FF2B5EF4-FFF2-40B4-BE49-F238E27FC236}">
                <a16:creationId xmlns:a16="http://schemas.microsoft.com/office/drawing/2014/main" id="{02AD5972-1ACA-A755-D5FC-4731EB551D62}"/>
              </a:ext>
            </a:extLst>
          </p:cNvPr>
          <p:cNvSpPr/>
          <p:nvPr userDrawn="1"/>
        </p:nvSpPr>
        <p:spPr>
          <a:xfrm>
            <a:off x="-4217" y="717"/>
            <a:ext cx="12196217" cy="965191"/>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F3F00340-584E-15C5-05FD-1DF8CE767310}"/>
              </a:ext>
            </a:extLst>
          </p:cNvPr>
          <p:cNvSpPr txBox="1"/>
          <p:nvPr userDrawn="1"/>
        </p:nvSpPr>
        <p:spPr>
          <a:xfrm>
            <a:off x="9169816" y="193027"/>
            <a:ext cx="3022184" cy="548640"/>
          </a:xfrm>
          <a:custGeom>
            <a:avLst/>
            <a:gdLst>
              <a:gd name="csX0" fmla="*/ 91442 w 3022184"/>
              <a:gd name="csY0" fmla="*/ 0 h 548640"/>
              <a:gd name="csX1" fmla="*/ 370426 w 3022184"/>
              <a:gd name="csY1" fmla="*/ 0 h 548640"/>
              <a:gd name="csX2" fmla="*/ 1366058 w 3022184"/>
              <a:gd name="csY2" fmla="*/ 0 h 548640"/>
              <a:gd name="csX3" fmla="*/ 1645042 w 3022184"/>
              <a:gd name="csY3" fmla="*/ 0 h 548640"/>
              <a:gd name="csX4" fmla="*/ 2651758 w 3022184"/>
              <a:gd name="csY4" fmla="*/ 0 h 548640"/>
              <a:gd name="csX5" fmla="*/ 2743200 w 3022184"/>
              <a:gd name="csY5" fmla="*/ 0 h 548640"/>
              <a:gd name="csX6" fmla="*/ 2930742 w 3022184"/>
              <a:gd name="csY6" fmla="*/ 0 h 548640"/>
              <a:gd name="csX7" fmla="*/ 3022184 w 3022184"/>
              <a:gd name="csY7" fmla="*/ 0 h 548640"/>
              <a:gd name="csX8" fmla="*/ 3022184 w 3022184"/>
              <a:gd name="csY8" fmla="*/ 91442 h 548640"/>
              <a:gd name="csX9" fmla="*/ 3022184 w 3022184"/>
              <a:gd name="csY9" fmla="*/ 457198 h 548640"/>
              <a:gd name="csX10" fmla="*/ 3022184 w 3022184"/>
              <a:gd name="csY10" fmla="*/ 548640 h 548640"/>
              <a:gd name="csX11" fmla="*/ 2930742 w 3022184"/>
              <a:gd name="csY11" fmla="*/ 548640 h 548640"/>
              <a:gd name="csX12" fmla="*/ 2743200 w 3022184"/>
              <a:gd name="csY12" fmla="*/ 548640 h 548640"/>
              <a:gd name="csX13" fmla="*/ 2651758 w 3022184"/>
              <a:gd name="csY13" fmla="*/ 548640 h 548640"/>
              <a:gd name="csX14" fmla="*/ 1645042 w 3022184"/>
              <a:gd name="csY14" fmla="*/ 548640 h 548640"/>
              <a:gd name="csX15" fmla="*/ 1366058 w 3022184"/>
              <a:gd name="csY15" fmla="*/ 548640 h 548640"/>
              <a:gd name="csX16" fmla="*/ 370426 w 3022184"/>
              <a:gd name="csY16" fmla="*/ 548640 h 548640"/>
              <a:gd name="csX17" fmla="*/ 91442 w 3022184"/>
              <a:gd name="csY17" fmla="*/ 548640 h 548640"/>
              <a:gd name="csX18" fmla="*/ 0 w 3022184"/>
              <a:gd name="csY18" fmla="*/ 457198 h 548640"/>
              <a:gd name="csX19" fmla="*/ 0 w 3022184"/>
              <a:gd name="csY19" fmla="*/ 91442 h 548640"/>
              <a:gd name="csX20" fmla="*/ 91442 w 3022184"/>
              <a:gd name="csY20" fmla="*/ 0 h 5486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3022184" h="548640">
                <a:moveTo>
                  <a:pt x="91442" y="0"/>
                </a:moveTo>
                <a:lnTo>
                  <a:pt x="370426" y="0"/>
                </a:lnTo>
                <a:lnTo>
                  <a:pt x="1366058" y="0"/>
                </a:lnTo>
                <a:lnTo>
                  <a:pt x="1645042" y="0"/>
                </a:lnTo>
                <a:lnTo>
                  <a:pt x="2651758" y="0"/>
                </a:lnTo>
                <a:lnTo>
                  <a:pt x="2743200" y="0"/>
                </a:lnTo>
                <a:lnTo>
                  <a:pt x="2930742" y="0"/>
                </a:lnTo>
                <a:lnTo>
                  <a:pt x="3022184" y="0"/>
                </a:lnTo>
                <a:lnTo>
                  <a:pt x="3022184" y="91442"/>
                </a:lnTo>
                <a:lnTo>
                  <a:pt x="3022184" y="457198"/>
                </a:lnTo>
                <a:lnTo>
                  <a:pt x="3022184" y="548640"/>
                </a:lnTo>
                <a:lnTo>
                  <a:pt x="2930742" y="548640"/>
                </a:lnTo>
                <a:lnTo>
                  <a:pt x="2743200" y="548640"/>
                </a:lnTo>
                <a:lnTo>
                  <a:pt x="2651758" y="548640"/>
                </a:lnTo>
                <a:lnTo>
                  <a:pt x="1645042" y="548640"/>
                </a:lnTo>
                <a:lnTo>
                  <a:pt x="1366058" y="548640"/>
                </a:lnTo>
                <a:lnTo>
                  <a:pt x="370426" y="548640"/>
                </a:lnTo>
                <a:lnTo>
                  <a:pt x="91442" y="548640"/>
                </a:lnTo>
                <a:cubicBezTo>
                  <a:pt x="40940" y="548640"/>
                  <a:pt x="0" y="507700"/>
                  <a:pt x="0" y="457198"/>
                </a:cubicBezTo>
                <a:lnTo>
                  <a:pt x="0" y="91442"/>
                </a:lnTo>
                <a:cubicBezTo>
                  <a:pt x="0" y="40940"/>
                  <a:pt x="40940" y="0"/>
                  <a:pt x="91442" y="0"/>
                </a:cubicBezTo>
                <a:close/>
              </a:path>
            </a:pathLst>
          </a:custGeom>
          <a:solidFill>
            <a:schemeClr val="accent1"/>
          </a:solidFill>
          <a:effectLst>
            <a:outerShdw blurRad="50800" dist="38100" dir="10800000" algn="r" rotWithShape="0">
              <a:prstClr val="black">
                <a:alpha val="40000"/>
              </a:prstClr>
            </a:outerShdw>
          </a:effectLst>
        </p:spPr>
        <p:txBody>
          <a:bodyPr wrap="square" lIns="91440" rIns="182880" rtlCol="0" anchor="ctr">
            <a:noAutofit/>
          </a:bodyPr>
          <a:lstStyle/>
          <a:p>
            <a:pPr algn="r"/>
            <a:r>
              <a:rPr lang="en-US">
                <a:solidFill>
                  <a:schemeClr val="bg1"/>
                </a:solidFill>
                <a:latin typeface="+mj-lt"/>
              </a:rPr>
              <a:t>Featured Engagement</a:t>
            </a:r>
          </a:p>
        </p:txBody>
      </p:sp>
      <p:grpSp>
        <p:nvGrpSpPr>
          <p:cNvPr id="10" name="Group 50">
            <a:extLst>
              <a:ext uri="{FF2B5EF4-FFF2-40B4-BE49-F238E27FC236}">
                <a16:creationId xmlns:a16="http://schemas.microsoft.com/office/drawing/2014/main" id="{B78BE985-3CB6-7423-A2DA-EADA8162868A}"/>
              </a:ext>
            </a:extLst>
          </p:cNvPr>
          <p:cNvGrpSpPr/>
          <p:nvPr userDrawn="1"/>
        </p:nvGrpSpPr>
        <p:grpSpPr>
          <a:xfrm>
            <a:off x="2514599" y="6018423"/>
            <a:ext cx="7776755" cy="838860"/>
            <a:chOff x="2514599" y="6011335"/>
            <a:chExt cx="7776755" cy="838860"/>
          </a:xfrm>
        </p:grpSpPr>
        <p:sp>
          <p:nvSpPr>
            <p:cNvPr id="11" name="Rectangle 51">
              <a:extLst>
                <a:ext uri="{FF2B5EF4-FFF2-40B4-BE49-F238E27FC236}">
                  <a16:creationId xmlns:a16="http://schemas.microsoft.com/office/drawing/2014/main" id="{1B66C07F-FB1F-B530-F53E-1E7B180B351E}"/>
                </a:ext>
              </a:extLst>
            </p:cNvPr>
            <p:cNvSpPr/>
            <p:nvPr/>
          </p:nvSpPr>
          <p:spPr>
            <a:xfrm>
              <a:off x="2514599" y="6011335"/>
              <a:ext cx="7776755" cy="83886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Inter Light"/>
                <a:ea typeface="+mn-ea"/>
                <a:cs typeface="+mn-cs"/>
              </a:endParaRPr>
            </a:p>
          </p:txBody>
        </p:sp>
        <p:grpSp>
          <p:nvGrpSpPr>
            <p:cNvPr id="12" name="Group 52">
              <a:extLst>
                <a:ext uri="{FF2B5EF4-FFF2-40B4-BE49-F238E27FC236}">
                  <a16:creationId xmlns:a16="http://schemas.microsoft.com/office/drawing/2014/main" id="{71E1EB63-AC77-8ED0-F60B-FD458A3E4F59}"/>
                </a:ext>
              </a:extLst>
            </p:cNvPr>
            <p:cNvGrpSpPr/>
            <p:nvPr/>
          </p:nvGrpSpPr>
          <p:grpSpPr>
            <a:xfrm>
              <a:off x="2753817" y="6280507"/>
              <a:ext cx="1679102" cy="345192"/>
              <a:chOff x="2580774" y="6280507"/>
              <a:chExt cx="1679102" cy="345192"/>
            </a:xfrm>
          </p:grpSpPr>
          <p:grpSp>
            <p:nvGrpSpPr>
              <p:cNvPr id="28" name="Group 68">
                <a:extLst>
                  <a:ext uri="{FF2B5EF4-FFF2-40B4-BE49-F238E27FC236}">
                    <a16:creationId xmlns:a16="http://schemas.microsoft.com/office/drawing/2014/main" id="{A0999075-341B-9B6A-15BA-A941FC7A696D}"/>
                  </a:ext>
                </a:extLst>
              </p:cNvPr>
              <p:cNvGrpSpPr/>
              <p:nvPr/>
            </p:nvGrpSpPr>
            <p:grpSpPr>
              <a:xfrm>
                <a:off x="2580774" y="6280507"/>
                <a:ext cx="345192" cy="345192"/>
                <a:chOff x="4387362" y="3418553"/>
                <a:chExt cx="990488" cy="990488"/>
              </a:xfrm>
            </p:grpSpPr>
            <p:sp>
              <p:nvSpPr>
                <p:cNvPr id="30" name="Oval 70">
                  <a:extLst>
                    <a:ext uri="{FF2B5EF4-FFF2-40B4-BE49-F238E27FC236}">
                      <a16:creationId xmlns:a16="http://schemas.microsoft.com/office/drawing/2014/main" id="{9B81C930-ED36-797B-627D-5DF96699318D}"/>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1" name="Graphic 71" descr="Checkmark with solid fill">
                  <a:extLst>
                    <a:ext uri="{FF2B5EF4-FFF2-40B4-BE49-F238E27FC236}">
                      <a16:creationId xmlns:a16="http://schemas.microsoft.com/office/drawing/2014/main" id="{0124085C-9140-C669-05B6-B71E326DD87C}"/>
                    </a:ext>
                  </a:extLst>
                </p:cNvPr>
                <p:cNvPicPr/>
                <p:nvPr/>
              </p:nvPicPr>
              <p:blipFill>
                <a:blip>
                  <a:extLst>
                    <a:ext uri="{96DAC541-7B7A-43D3-8B79-37D633B846F1}">
                      <asvg:svgBlip xmlns:asvg="http://schemas.microsoft.com/office/drawing/2016/SVG/main" r:embed="rId2"/>
                    </a:ext>
                  </a:extLst>
                </a:blip>
                <a:srcRect/>
                <a:stretch/>
              </p:blipFill>
              <p:spPr>
                <a:xfrm>
                  <a:off x="4561290" y="3589442"/>
                  <a:ext cx="640079" cy="640079"/>
                </a:xfrm>
                <a:prstGeom prst="rect">
                  <a:avLst/>
                </a:prstGeom>
              </p:spPr>
            </p:pic>
          </p:grpSp>
          <p:sp>
            <p:nvSpPr>
              <p:cNvPr id="29" name="Rectangle: Rounded Corners 69">
                <a:extLst>
                  <a:ext uri="{FF2B5EF4-FFF2-40B4-BE49-F238E27FC236}">
                    <a16:creationId xmlns:a16="http://schemas.microsoft.com/office/drawing/2014/main" id="{BC118C2B-99A2-4DB1-2D32-724F545C083F}"/>
                  </a:ext>
                </a:extLst>
              </p:cNvPr>
              <p:cNvSpPr/>
              <p:nvPr/>
            </p:nvSpPr>
            <p:spPr>
              <a:xfrm>
                <a:off x="2997706" y="6309751"/>
                <a:ext cx="1262170"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Maturity-Based Engagements</a:t>
                </a:r>
              </a:p>
            </p:txBody>
          </p:sp>
        </p:grpSp>
        <p:grpSp>
          <p:nvGrpSpPr>
            <p:cNvPr id="13" name="Group 53">
              <a:extLst>
                <a:ext uri="{FF2B5EF4-FFF2-40B4-BE49-F238E27FC236}">
                  <a16:creationId xmlns:a16="http://schemas.microsoft.com/office/drawing/2014/main" id="{0C008358-0403-DEC7-F032-7C77CA6BFE55}"/>
                </a:ext>
              </a:extLst>
            </p:cNvPr>
            <p:cNvGrpSpPr/>
            <p:nvPr/>
          </p:nvGrpSpPr>
          <p:grpSpPr>
            <a:xfrm>
              <a:off x="4555961" y="6280507"/>
              <a:ext cx="1768390" cy="345192"/>
              <a:chOff x="2580774" y="6280507"/>
              <a:chExt cx="1768390" cy="345192"/>
            </a:xfrm>
          </p:grpSpPr>
          <p:grpSp>
            <p:nvGrpSpPr>
              <p:cNvPr id="24" name="Group 64">
                <a:extLst>
                  <a:ext uri="{FF2B5EF4-FFF2-40B4-BE49-F238E27FC236}">
                    <a16:creationId xmlns:a16="http://schemas.microsoft.com/office/drawing/2014/main" id="{C76F488F-E68A-C4CC-4F89-B983C12B624B}"/>
                  </a:ext>
                </a:extLst>
              </p:cNvPr>
              <p:cNvGrpSpPr/>
              <p:nvPr/>
            </p:nvGrpSpPr>
            <p:grpSpPr>
              <a:xfrm>
                <a:off x="2580774" y="6280507"/>
                <a:ext cx="345192" cy="345192"/>
                <a:chOff x="4387362" y="3418553"/>
                <a:chExt cx="990488" cy="990488"/>
              </a:xfrm>
            </p:grpSpPr>
            <p:sp>
              <p:nvSpPr>
                <p:cNvPr id="26" name="Oval 66">
                  <a:extLst>
                    <a:ext uri="{FF2B5EF4-FFF2-40B4-BE49-F238E27FC236}">
                      <a16:creationId xmlns:a16="http://schemas.microsoft.com/office/drawing/2014/main" id="{6DC39E8E-6A77-D4F4-125D-A670086A0038}"/>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7" name="Graphic 67" descr="Checkmark with solid fill">
                  <a:extLst>
                    <a:ext uri="{FF2B5EF4-FFF2-40B4-BE49-F238E27FC236}">
                      <a16:creationId xmlns:a16="http://schemas.microsoft.com/office/drawing/2014/main" id="{40520499-3345-A5CB-EBF5-5CD6FC83CDBE}"/>
                    </a:ext>
                  </a:extLst>
                </p:cNvPr>
                <p:cNvPicPr/>
                <p:nvPr/>
              </p:nvPicPr>
              <p:blipFill>
                <a:blip>
                  <a:extLst>
                    <a:ext uri="{96DAC541-7B7A-43D3-8B79-37D633B846F1}">
                      <asvg:svgBlip xmlns:asvg="http://schemas.microsoft.com/office/drawing/2016/SVG/main" r:embed="rId2"/>
                    </a:ext>
                  </a:extLst>
                </a:blip>
                <a:srcRect/>
                <a:stretch/>
              </p:blipFill>
              <p:spPr>
                <a:xfrm>
                  <a:off x="4561290" y="3589442"/>
                  <a:ext cx="640079" cy="640079"/>
                </a:xfrm>
                <a:prstGeom prst="rect">
                  <a:avLst/>
                </a:prstGeom>
              </p:spPr>
            </p:pic>
          </p:grpSp>
          <p:sp>
            <p:nvSpPr>
              <p:cNvPr id="25" name="Rectangle: Rounded Corners 65">
                <a:extLst>
                  <a:ext uri="{FF2B5EF4-FFF2-40B4-BE49-F238E27FC236}">
                    <a16:creationId xmlns:a16="http://schemas.microsoft.com/office/drawing/2014/main" id="{819F8ABD-0AF3-3ED0-156D-D463A4E2CD9F}"/>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Secure-By-Design</a:t>
                </a:r>
              </a:p>
            </p:txBody>
          </p:sp>
        </p:grpSp>
        <p:grpSp>
          <p:nvGrpSpPr>
            <p:cNvPr id="14" name="Group 54">
              <a:extLst>
                <a:ext uri="{FF2B5EF4-FFF2-40B4-BE49-F238E27FC236}">
                  <a16:creationId xmlns:a16="http://schemas.microsoft.com/office/drawing/2014/main" id="{A005F2CB-703D-1928-A8B6-7E1CBF2CB6D8}"/>
                </a:ext>
              </a:extLst>
            </p:cNvPr>
            <p:cNvGrpSpPr/>
            <p:nvPr/>
          </p:nvGrpSpPr>
          <p:grpSpPr>
            <a:xfrm>
              <a:off x="6447393" y="6280507"/>
              <a:ext cx="1768390" cy="345192"/>
              <a:chOff x="2580774" y="6280507"/>
              <a:chExt cx="1768390" cy="345192"/>
            </a:xfrm>
          </p:grpSpPr>
          <p:grpSp>
            <p:nvGrpSpPr>
              <p:cNvPr id="20" name="Group 60">
                <a:extLst>
                  <a:ext uri="{FF2B5EF4-FFF2-40B4-BE49-F238E27FC236}">
                    <a16:creationId xmlns:a16="http://schemas.microsoft.com/office/drawing/2014/main" id="{A554F22A-A21F-FF96-6FF6-5EA71D1B0529}"/>
                  </a:ext>
                </a:extLst>
              </p:cNvPr>
              <p:cNvGrpSpPr/>
              <p:nvPr/>
            </p:nvGrpSpPr>
            <p:grpSpPr>
              <a:xfrm>
                <a:off x="2580774" y="6280507"/>
                <a:ext cx="345192" cy="345192"/>
                <a:chOff x="4387362" y="3418553"/>
                <a:chExt cx="990488" cy="990488"/>
              </a:xfrm>
            </p:grpSpPr>
            <p:sp>
              <p:nvSpPr>
                <p:cNvPr id="22" name="Oval 62">
                  <a:extLst>
                    <a:ext uri="{FF2B5EF4-FFF2-40B4-BE49-F238E27FC236}">
                      <a16:creationId xmlns:a16="http://schemas.microsoft.com/office/drawing/2014/main" id="{EE6A2035-C53E-1FDA-81D2-42E883C16B58}"/>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3" name="Graphic 63" descr="Checkmark with solid fill">
                  <a:extLst>
                    <a:ext uri="{FF2B5EF4-FFF2-40B4-BE49-F238E27FC236}">
                      <a16:creationId xmlns:a16="http://schemas.microsoft.com/office/drawing/2014/main" id="{A7E46728-1A47-CBF6-8D8A-3085FD870C82}"/>
                    </a:ext>
                  </a:extLst>
                </p:cNvPr>
                <p:cNvPicPr/>
                <p:nvPr/>
              </p:nvPicPr>
              <p:blipFill>
                <a:blip>
                  <a:extLst>
                    <a:ext uri="{96DAC541-7B7A-43D3-8B79-37D633B846F1}">
                      <asvg:svgBlip xmlns:asvg="http://schemas.microsoft.com/office/drawing/2016/SVG/main" r:embed="rId2"/>
                    </a:ext>
                  </a:extLst>
                </a:blip>
                <a:srcRect/>
                <a:stretch/>
              </p:blipFill>
              <p:spPr>
                <a:xfrm>
                  <a:off x="4561290" y="3589442"/>
                  <a:ext cx="640079" cy="640079"/>
                </a:xfrm>
                <a:prstGeom prst="rect">
                  <a:avLst/>
                </a:prstGeom>
              </p:spPr>
            </p:pic>
          </p:grpSp>
          <p:sp>
            <p:nvSpPr>
              <p:cNvPr id="21" name="Rectangle: Rounded Corners 61">
                <a:extLst>
                  <a:ext uri="{FF2B5EF4-FFF2-40B4-BE49-F238E27FC236}">
                    <a16:creationId xmlns:a16="http://schemas.microsoft.com/office/drawing/2014/main" id="{E7BA0094-07F7-B5CB-8B6B-4DC31FFA62B8}"/>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Human-Centered Enablement</a:t>
                </a:r>
              </a:p>
            </p:txBody>
          </p:sp>
        </p:grpSp>
        <p:grpSp>
          <p:nvGrpSpPr>
            <p:cNvPr id="15" name="Group 55">
              <a:extLst>
                <a:ext uri="{FF2B5EF4-FFF2-40B4-BE49-F238E27FC236}">
                  <a16:creationId xmlns:a16="http://schemas.microsoft.com/office/drawing/2014/main" id="{C648B0CE-7761-CA49-CB70-D7AB416D250B}"/>
                </a:ext>
              </a:extLst>
            </p:cNvPr>
            <p:cNvGrpSpPr/>
            <p:nvPr/>
          </p:nvGrpSpPr>
          <p:grpSpPr>
            <a:xfrm>
              <a:off x="8338825" y="6280507"/>
              <a:ext cx="1768390" cy="345192"/>
              <a:chOff x="2580774" y="6280507"/>
              <a:chExt cx="1768390" cy="345192"/>
            </a:xfrm>
          </p:grpSpPr>
          <p:grpSp>
            <p:nvGrpSpPr>
              <p:cNvPr id="16" name="Group 56">
                <a:extLst>
                  <a:ext uri="{FF2B5EF4-FFF2-40B4-BE49-F238E27FC236}">
                    <a16:creationId xmlns:a16="http://schemas.microsoft.com/office/drawing/2014/main" id="{A2B11D20-F565-2DBD-9527-E22CD7AEA020}"/>
                  </a:ext>
                </a:extLst>
              </p:cNvPr>
              <p:cNvGrpSpPr/>
              <p:nvPr/>
            </p:nvGrpSpPr>
            <p:grpSpPr>
              <a:xfrm>
                <a:off x="2580774" y="6280507"/>
                <a:ext cx="345192" cy="345192"/>
                <a:chOff x="4387362" y="3418553"/>
                <a:chExt cx="990488" cy="990488"/>
              </a:xfrm>
            </p:grpSpPr>
            <p:sp>
              <p:nvSpPr>
                <p:cNvPr id="18" name="Oval 58">
                  <a:extLst>
                    <a:ext uri="{FF2B5EF4-FFF2-40B4-BE49-F238E27FC236}">
                      <a16:creationId xmlns:a16="http://schemas.microsoft.com/office/drawing/2014/main" id="{E2729EF9-00E6-4A4B-AB5F-D4C8B7F62BC6}"/>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19" name="Graphic 59" descr="Checkmark with solid fill">
                  <a:extLst>
                    <a:ext uri="{FF2B5EF4-FFF2-40B4-BE49-F238E27FC236}">
                      <a16:creationId xmlns:a16="http://schemas.microsoft.com/office/drawing/2014/main" id="{C423E61F-FBCF-FE21-C733-E2E6CD7A0D77}"/>
                    </a:ext>
                  </a:extLst>
                </p:cNvPr>
                <p:cNvPicPr/>
                <p:nvPr/>
              </p:nvPicPr>
              <p:blipFill>
                <a:blip>
                  <a:extLst>
                    <a:ext uri="{96DAC541-7B7A-43D3-8B79-37D633B846F1}">
                      <asvg:svgBlip xmlns:asvg="http://schemas.microsoft.com/office/drawing/2016/SVG/main" r:embed="rId2"/>
                    </a:ext>
                  </a:extLst>
                </a:blip>
                <a:srcRect/>
                <a:stretch/>
              </p:blipFill>
              <p:spPr>
                <a:xfrm>
                  <a:off x="4561290" y="3589442"/>
                  <a:ext cx="640079" cy="640079"/>
                </a:xfrm>
                <a:prstGeom prst="rect">
                  <a:avLst/>
                </a:prstGeom>
              </p:spPr>
            </p:pic>
          </p:grpSp>
          <p:sp>
            <p:nvSpPr>
              <p:cNvPr id="17" name="Rectangle: Rounded Corners 57">
                <a:extLst>
                  <a:ext uri="{FF2B5EF4-FFF2-40B4-BE49-F238E27FC236}">
                    <a16:creationId xmlns:a16="http://schemas.microsoft.com/office/drawing/2014/main" id="{EFE0BDBF-9FD0-76B0-F508-112976B3690B}"/>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Long-Term Capability Building</a:t>
                </a:r>
              </a:p>
            </p:txBody>
          </p:sp>
        </p:grpSp>
      </p:grpSp>
      <p:sp>
        <p:nvSpPr>
          <p:cNvPr id="32" name="chev0">
            <a:extLst>
              <a:ext uri="{FF2B5EF4-FFF2-40B4-BE49-F238E27FC236}">
                <a16:creationId xmlns:a16="http://schemas.microsoft.com/office/drawing/2014/main" id="{16FA632B-E2CC-95FD-31F2-9C813C48AAB0}"/>
              </a:ext>
            </a:extLst>
          </p:cNvPr>
          <p:cNvSpPr/>
          <p:nvPr userDrawn="1"/>
        </p:nvSpPr>
        <p:spPr>
          <a:xfrm>
            <a:off x="348906" y="2212881"/>
            <a:ext cx="2404619" cy="520000"/>
          </a:xfrm>
          <a:prstGeom prst="chevron">
            <a:avLst>
              <a:gd name="adj" fmla="val 22000"/>
            </a:avLst>
          </a:prstGeom>
          <a:solidFill>
            <a:srgbClr val="5C2D91"/>
          </a:solidFill>
          <a:ln>
            <a:noFill/>
          </a:ln>
          <a:effectLst>
            <a:outerShdw blurRad="50800" dist="38100" algn="l" rotWithShape="0">
              <a:prstClr val="black">
                <a:alpha val="40000"/>
              </a:prstClr>
            </a:outerShdw>
          </a:effectLst>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sp>
        <p:nvSpPr>
          <p:cNvPr id="33" name="chevc0">
            <a:extLst>
              <a:ext uri="{FF2B5EF4-FFF2-40B4-BE49-F238E27FC236}">
                <a16:creationId xmlns:a16="http://schemas.microsoft.com/office/drawing/2014/main" id="{D39D0103-01FF-45DC-295C-3ABF6F4356D6}"/>
              </a:ext>
            </a:extLst>
          </p:cNvPr>
          <p:cNvSpPr/>
          <p:nvPr userDrawn="1"/>
        </p:nvSpPr>
        <p:spPr>
          <a:xfrm>
            <a:off x="566610" y="2297161"/>
            <a:ext cx="311440" cy="327700"/>
          </a:xfrm>
          <a:prstGeom prst="ellipse">
            <a:avLst/>
          </a:prstGeom>
          <a:solidFill>
            <a:srgbClr val="FFFFFF"/>
          </a:solidFill>
          <a:ln>
            <a:noFill/>
          </a:ln>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pic>
        <p:nvPicPr>
          <p:cNvPr id="34" name="chevi0" descr="Research with solid fill">
            <a:extLst>
              <a:ext uri="{FF2B5EF4-FFF2-40B4-BE49-F238E27FC236}">
                <a16:creationId xmlns:a16="http://schemas.microsoft.com/office/drawing/2014/main" id="{61B407BF-3451-EA6C-BA87-CAB651818B52}"/>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615998" y="2352161"/>
            <a:ext cx="212664" cy="212664"/>
          </a:xfrm>
          <a:prstGeom prst="rect">
            <a:avLst/>
          </a:prstGeom>
          <a:ln>
            <a:noFill/>
          </a:ln>
        </p:spPr>
      </p:pic>
      <p:sp>
        <p:nvSpPr>
          <p:cNvPr id="35" name="chevt0">
            <a:extLst>
              <a:ext uri="{FF2B5EF4-FFF2-40B4-BE49-F238E27FC236}">
                <a16:creationId xmlns:a16="http://schemas.microsoft.com/office/drawing/2014/main" id="{9B2BB995-24BD-B11A-F0B8-1B6E69471739}"/>
              </a:ext>
            </a:extLst>
          </p:cNvPr>
          <p:cNvSpPr txBox="1"/>
          <p:nvPr userDrawn="1"/>
        </p:nvSpPr>
        <p:spPr>
          <a:xfrm>
            <a:off x="988906" y="2307881"/>
            <a:ext cx="1644619" cy="180000"/>
          </a:xfrm>
          <a:prstGeom prst="rect">
            <a:avLst/>
          </a:prstGeom>
          <a:noFill/>
        </p:spPr>
        <p:txBody>
          <a:bodyPr wrap="square" lIns="0" tIns="12000" rIns="0" bIns="12000" anchor="ctr">
            <a:normAutofit/>
          </a:bodyPr>
          <a:lstStyle/>
          <a:p>
            <a:pPr algn="l">
              <a:lnSpc>
                <a:spcPct val="94000"/>
              </a:lnSpc>
              <a:spcBef>
                <a:spcPts val="0"/>
              </a:spcBef>
            </a:pPr>
            <a:r>
              <a:rPr lang="en-US" sz="1050">
                <a:solidFill>
                  <a:srgbClr val="FFFFFF"/>
                </a:solidFill>
                <a:latin typeface="+mj-lt"/>
                <a:ea typeface="Inter" panose="02000503000000020004" pitchFamily="2" charset="0"/>
                <a:cs typeface="Inter" panose="02000503000000020004" pitchFamily="2" charset="0"/>
              </a:rPr>
              <a:t>1. LEARN</a:t>
            </a:r>
          </a:p>
        </p:txBody>
      </p:sp>
      <p:sp>
        <p:nvSpPr>
          <p:cNvPr id="36" name="chevs0">
            <a:extLst>
              <a:ext uri="{FF2B5EF4-FFF2-40B4-BE49-F238E27FC236}">
                <a16:creationId xmlns:a16="http://schemas.microsoft.com/office/drawing/2014/main" id="{6E380870-A8C5-B796-16A9-14AF8696E52C}"/>
              </a:ext>
            </a:extLst>
          </p:cNvPr>
          <p:cNvSpPr txBox="1"/>
          <p:nvPr userDrawn="1"/>
        </p:nvSpPr>
        <p:spPr>
          <a:xfrm>
            <a:off x="988906" y="2482881"/>
            <a:ext cx="1644619" cy="160000"/>
          </a:xfrm>
          <a:prstGeom prst="rect">
            <a:avLst/>
          </a:prstGeom>
          <a:noFill/>
        </p:spPr>
        <p:txBody>
          <a:bodyPr wrap="square" lIns="0" tIns="12000" rIns="0" bIns="12000" anchor="ctr">
            <a:normAutofit/>
          </a:bodyPr>
          <a:lstStyle/>
          <a:p>
            <a:pPr algn="l">
              <a:lnSpc>
                <a:spcPct val="94000"/>
              </a:lnSpc>
              <a:spcBef>
                <a:spcPts val="0"/>
              </a:spcBef>
            </a:pPr>
            <a:r>
              <a:rPr lang="en-US" sz="900" b="0">
                <a:solidFill>
                  <a:srgbClr val="FFFFFF"/>
                </a:solidFill>
                <a:latin typeface="Inter" panose="02000503000000020004" pitchFamily="2" charset="0"/>
                <a:ea typeface="Inter" panose="02000503000000020004" pitchFamily="2" charset="0"/>
                <a:cs typeface="Inter" panose="02000503000000020004" pitchFamily="2" charset="0"/>
              </a:rPr>
              <a:t>The Art of the Possible</a:t>
            </a:r>
          </a:p>
        </p:txBody>
      </p:sp>
      <p:sp>
        <p:nvSpPr>
          <p:cNvPr id="37" name="chev1">
            <a:extLst>
              <a:ext uri="{FF2B5EF4-FFF2-40B4-BE49-F238E27FC236}">
                <a16:creationId xmlns:a16="http://schemas.microsoft.com/office/drawing/2014/main" id="{D625A72A-2D3A-74B6-C3DF-AA52BCE726CE}"/>
              </a:ext>
            </a:extLst>
          </p:cNvPr>
          <p:cNvSpPr/>
          <p:nvPr userDrawn="1"/>
        </p:nvSpPr>
        <p:spPr>
          <a:xfrm>
            <a:off x="2633525" y="2212881"/>
            <a:ext cx="2404619" cy="520000"/>
          </a:xfrm>
          <a:prstGeom prst="chevron">
            <a:avLst>
              <a:gd name="adj" fmla="val 22000"/>
            </a:avLst>
          </a:prstGeom>
          <a:solidFill>
            <a:srgbClr val="1D4F91"/>
          </a:solidFill>
          <a:ln>
            <a:noFill/>
          </a:ln>
          <a:effectLst>
            <a:outerShdw blurRad="50800" dist="38100" algn="l" rotWithShape="0">
              <a:prstClr val="black">
                <a:alpha val="40000"/>
              </a:prstClr>
            </a:outerShdw>
          </a:effectLst>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sp>
        <p:nvSpPr>
          <p:cNvPr id="38" name="chevc1">
            <a:extLst>
              <a:ext uri="{FF2B5EF4-FFF2-40B4-BE49-F238E27FC236}">
                <a16:creationId xmlns:a16="http://schemas.microsoft.com/office/drawing/2014/main" id="{73FC362F-E034-7038-AF5D-F02F8D6CC3F5}"/>
              </a:ext>
            </a:extLst>
          </p:cNvPr>
          <p:cNvSpPr/>
          <p:nvPr userDrawn="1"/>
        </p:nvSpPr>
        <p:spPr>
          <a:xfrm>
            <a:off x="2851229" y="2297161"/>
            <a:ext cx="311440" cy="327700"/>
          </a:xfrm>
          <a:prstGeom prst="ellipse">
            <a:avLst/>
          </a:prstGeom>
          <a:solidFill>
            <a:srgbClr val="FFFFFF"/>
          </a:solidFill>
          <a:ln>
            <a:noFill/>
          </a:ln>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pic>
        <p:nvPicPr>
          <p:cNvPr id="39" name="chevi1" descr="Map compass with solid fill">
            <a:extLst>
              <a:ext uri="{FF2B5EF4-FFF2-40B4-BE49-F238E27FC236}">
                <a16:creationId xmlns:a16="http://schemas.microsoft.com/office/drawing/2014/main" id="{63ED8119-57F8-2156-C781-0673A816F79B}"/>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2900617" y="2352161"/>
            <a:ext cx="212664" cy="212664"/>
          </a:xfrm>
          <a:prstGeom prst="rect">
            <a:avLst/>
          </a:prstGeom>
          <a:ln>
            <a:noFill/>
          </a:ln>
        </p:spPr>
      </p:pic>
      <p:sp>
        <p:nvSpPr>
          <p:cNvPr id="40" name="chevt1">
            <a:extLst>
              <a:ext uri="{FF2B5EF4-FFF2-40B4-BE49-F238E27FC236}">
                <a16:creationId xmlns:a16="http://schemas.microsoft.com/office/drawing/2014/main" id="{6356F521-2493-4889-B906-09170EC697A7}"/>
              </a:ext>
            </a:extLst>
          </p:cNvPr>
          <p:cNvSpPr txBox="1"/>
          <p:nvPr userDrawn="1"/>
        </p:nvSpPr>
        <p:spPr>
          <a:xfrm>
            <a:off x="3273525" y="2307881"/>
            <a:ext cx="1644619" cy="180000"/>
          </a:xfrm>
          <a:prstGeom prst="rect">
            <a:avLst/>
          </a:prstGeom>
          <a:noFill/>
        </p:spPr>
        <p:txBody>
          <a:bodyPr wrap="square" lIns="0" tIns="12000" rIns="0" bIns="12000" anchor="ctr">
            <a:normAutofit/>
          </a:bodyPr>
          <a:lstStyle/>
          <a:p>
            <a:pPr algn="l">
              <a:lnSpc>
                <a:spcPct val="94000"/>
              </a:lnSpc>
              <a:spcBef>
                <a:spcPts val="0"/>
              </a:spcBef>
            </a:pPr>
            <a:r>
              <a:rPr lang="en-US" sz="1050">
                <a:solidFill>
                  <a:srgbClr val="FFFFFF"/>
                </a:solidFill>
                <a:latin typeface="+mj-lt"/>
                <a:ea typeface="Inter" panose="02000503000000020004" pitchFamily="2" charset="0"/>
                <a:cs typeface="Inter" panose="02000503000000020004" pitchFamily="2" charset="0"/>
              </a:rPr>
              <a:t>2. ENVISION</a:t>
            </a:r>
          </a:p>
        </p:txBody>
      </p:sp>
      <p:sp>
        <p:nvSpPr>
          <p:cNvPr id="41" name="chevs1">
            <a:extLst>
              <a:ext uri="{FF2B5EF4-FFF2-40B4-BE49-F238E27FC236}">
                <a16:creationId xmlns:a16="http://schemas.microsoft.com/office/drawing/2014/main" id="{C05480A0-1503-37D7-CBCF-B9A607AEB2B3}"/>
              </a:ext>
            </a:extLst>
          </p:cNvPr>
          <p:cNvSpPr txBox="1"/>
          <p:nvPr userDrawn="1"/>
        </p:nvSpPr>
        <p:spPr>
          <a:xfrm>
            <a:off x="3273525" y="2482881"/>
            <a:ext cx="1644619" cy="160000"/>
          </a:xfrm>
          <a:prstGeom prst="rect">
            <a:avLst/>
          </a:prstGeom>
          <a:noFill/>
        </p:spPr>
        <p:txBody>
          <a:bodyPr wrap="square" lIns="0" tIns="12000" rIns="0" bIns="12000" anchor="ctr">
            <a:normAutofit/>
          </a:bodyPr>
          <a:lstStyle/>
          <a:p>
            <a:pPr algn="l">
              <a:lnSpc>
                <a:spcPct val="94000"/>
              </a:lnSpc>
              <a:spcBef>
                <a:spcPts val="0"/>
              </a:spcBef>
            </a:pPr>
            <a:r>
              <a:rPr lang="en-US" sz="900" b="0">
                <a:solidFill>
                  <a:srgbClr val="FFFFFF"/>
                </a:solidFill>
                <a:latin typeface="Inter" panose="02000503000000020004" pitchFamily="2" charset="0"/>
                <a:ea typeface="Inter" panose="02000503000000020004" pitchFamily="2" charset="0"/>
                <a:cs typeface="Inter" panose="02000503000000020004" pitchFamily="2" charset="0"/>
              </a:rPr>
              <a:t>High-Value Opportunities</a:t>
            </a:r>
          </a:p>
        </p:txBody>
      </p:sp>
      <p:sp>
        <p:nvSpPr>
          <p:cNvPr id="42" name="chev2">
            <a:extLst>
              <a:ext uri="{FF2B5EF4-FFF2-40B4-BE49-F238E27FC236}">
                <a16:creationId xmlns:a16="http://schemas.microsoft.com/office/drawing/2014/main" id="{8ECC16DC-2437-9171-5016-1E845E5B821E}"/>
              </a:ext>
            </a:extLst>
          </p:cNvPr>
          <p:cNvSpPr/>
          <p:nvPr userDrawn="1"/>
        </p:nvSpPr>
        <p:spPr>
          <a:xfrm>
            <a:off x="4918144" y="2212881"/>
            <a:ext cx="2404619" cy="520000"/>
          </a:xfrm>
          <a:prstGeom prst="chevron">
            <a:avLst>
              <a:gd name="adj" fmla="val 22000"/>
            </a:avLst>
          </a:prstGeom>
          <a:solidFill>
            <a:srgbClr val="0E7C86"/>
          </a:solidFill>
          <a:ln>
            <a:noFill/>
          </a:ln>
          <a:effectLst>
            <a:outerShdw blurRad="50800" dist="38100" algn="l" rotWithShape="0">
              <a:prstClr val="black">
                <a:alpha val="40000"/>
              </a:prstClr>
            </a:outerShdw>
          </a:effectLst>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sp>
        <p:nvSpPr>
          <p:cNvPr id="43" name="chevc2">
            <a:extLst>
              <a:ext uri="{FF2B5EF4-FFF2-40B4-BE49-F238E27FC236}">
                <a16:creationId xmlns:a16="http://schemas.microsoft.com/office/drawing/2014/main" id="{99BE2234-F5D7-5231-CC8E-C3FBAB68962B}"/>
              </a:ext>
            </a:extLst>
          </p:cNvPr>
          <p:cNvSpPr/>
          <p:nvPr userDrawn="1"/>
        </p:nvSpPr>
        <p:spPr>
          <a:xfrm>
            <a:off x="5135848" y="2297161"/>
            <a:ext cx="311440" cy="327700"/>
          </a:xfrm>
          <a:prstGeom prst="ellipse">
            <a:avLst/>
          </a:prstGeom>
          <a:solidFill>
            <a:srgbClr val="FFFFFF"/>
          </a:solidFill>
          <a:ln>
            <a:noFill/>
          </a:ln>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pic>
        <p:nvPicPr>
          <p:cNvPr id="44" name="chevi2" descr="Bullseye with solid fill">
            <a:extLst>
              <a:ext uri="{FF2B5EF4-FFF2-40B4-BE49-F238E27FC236}">
                <a16:creationId xmlns:a16="http://schemas.microsoft.com/office/drawing/2014/main" id="{941F1E5E-3358-6BB0-CBB0-5D098A206325}"/>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5185236" y="2352161"/>
            <a:ext cx="212664" cy="212664"/>
          </a:xfrm>
          <a:prstGeom prst="rect">
            <a:avLst/>
          </a:prstGeom>
          <a:ln>
            <a:noFill/>
          </a:ln>
        </p:spPr>
      </p:pic>
      <p:sp>
        <p:nvSpPr>
          <p:cNvPr id="45" name="chevt2">
            <a:extLst>
              <a:ext uri="{FF2B5EF4-FFF2-40B4-BE49-F238E27FC236}">
                <a16:creationId xmlns:a16="http://schemas.microsoft.com/office/drawing/2014/main" id="{0C1BBAF9-BA6C-8434-C58F-02F65B101677}"/>
              </a:ext>
            </a:extLst>
          </p:cNvPr>
          <p:cNvSpPr txBox="1"/>
          <p:nvPr userDrawn="1"/>
        </p:nvSpPr>
        <p:spPr>
          <a:xfrm>
            <a:off x="5558144" y="2307881"/>
            <a:ext cx="1644619" cy="180000"/>
          </a:xfrm>
          <a:prstGeom prst="rect">
            <a:avLst/>
          </a:prstGeom>
          <a:noFill/>
        </p:spPr>
        <p:txBody>
          <a:bodyPr wrap="square" lIns="0" tIns="12000" rIns="0" bIns="12000" anchor="ctr">
            <a:normAutofit/>
          </a:bodyPr>
          <a:lstStyle/>
          <a:p>
            <a:pPr algn="l">
              <a:lnSpc>
                <a:spcPct val="94000"/>
              </a:lnSpc>
              <a:spcBef>
                <a:spcPts val="0"/>
              </a:spcBef>
            </a:pPr>
            <a:r>
              <a:rPr lang="en-US" sz="1050">
                <a:solidFill>
                  <a:srgbClr val="FFFFFF"/>
                </a:solidFill>
                <a:latin typeface="+mj-lt"/>
                <a:ea typeface="Inter" panose="02000503000000020004" pitchFamily="2" charset="0"/>
                <a:cs typeface="Inter" panose="02000503000000020004" pitchFamily="2" charset="0"/>
              </a:rPr>
              <a:t>3. PRIORITIZE</a:t>
            </a:r>
          </a:p>
        </p:txBody>
      </p:sp>
      <p:sp>
        <p:nvSpPr>
          <p:cNvPr id="46" name="chevs2">
            <a:extLst>
              <a:ext uri="{FF2B5EF4-FFF2-40B4-BE49-F238E27FC236}">
                <a16:creationId xmlns:a16="http://schemas.microsoft.com/office/drawing/2014/main" id="{8C99430A-FC7D-92DF-B5C7-B1F700243738}"/>
              </a:ext>
            </a:extLst>
          </p:cNvPr>
          <p:cNvSpPr txBox="1"/>
          <p:nvPr userDrawn="1"/>
        </p:nvSpPr>
        <p:spPr>
          <a:xfrm>
            <a:off x="5558144" y="2482881"/>
            <a:ext cx="1644619" cy="160000"/>
          </a:xfrm>
          <a:prstGeom prst="rect">
            <a:avLst/>
          </a:prstGeom>
          <a:noFill/>
        </p:spPr>
        <p:txBody>
          <a:bodyPr wrap="square" lIns="0" tIns="12000" rIns="0" bIns="12000" anchor="ctr">
            <a:normAutofit/>
          </a:bodyPr>
          <a:lstStyle/>
          <a:p>
            <a:pPr algn="l">
              <a:lnSpc>
                <a:spcPct val="94000"/>
              </a:lnSpc>
              <a:spcBef>
                <a:spcPts val="0"/>
              </a:spcBef>
            </a:pPr>
            <a:r>
              <a:rPr lang="en-US" sz="900" b="0">
                <a:solidFill>
                  <a:srgbClr val="FFFFFF"/>
                </a:solidFill>
                <a:latin typeface="Inter" panose="02000503000000020004" pitchFamily="2" charset="0"/>
                <a:ea typeface="Inter" panose="02000503000000020004" pitchFamily="2" charset="0"/>
                <a:cs typeface="Inter" panose="02000503000000020004" pitchFamily="2" charset="0"/>
              </a:rPr>
              <a:t>The Right Investments</a:t>
            </a:r>
          </a:p>
        </p:txBody>
      </p:sp>
      <p:sp>
        <p:nvSpPr>
          <p:cNvPr id="47" name="chev3">
            <a:extLst>
              <a:ext uri="{FF2B5EF4-FFF2-40B4-BE49-F238E27FC236}">
                <a16:creationId xmlns:a16="http://schemas.microsoft.com/office/drawing/2014/main" id="{F0CA2D1B-5DC2-40F2-CAF6-260E5D587C09}"/>
              </a:ext>
            </a:extLst>
          </p:cNvPr>
          <p:cNvSpPr/>
          <p:nvPr userDrawn="1"/>
        </p:nvSpPr>
        <p:spPr>
          <a:xfrm>
            <a:off x="7202763" y="2212881"/>
            <a:ext cx="2404619" cy="520000"/>
          </a:xfrm>
          <a:prstGeom prst="chevron">
            <a:avLst>
              <a:gd name="adj" fmla="val 22000"/>
            </a:avLst>
          </a:prstGeom>
          <a:solidFill>
            <a:srgbClr val="1E7A46"/>
          </a:solidFill>
          <a:ln>
            <a:noFill/>
          </a:ln>
          <a:effectLst>
            <a:outerShdw blurRad="50800" dist="38100" algn="l" rotWithShape="0">
              <a:prstClr val="black">
                <a:alpha val="40000"/>
              </a:prstClr>
            </a:outerShdw>
          </a:effectLst>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sp>
        <p:nvSpPr>
          <p:cNvPr id="48" name="chevc3">
            <a:extLst>
              <a:ext uri="{FF2B5EF4-FFF2-40B4-BE49-F238E27FC236}">
                <a16:creationId xmlns:a16="http://schemas.microsoft.com/office/drawing/2014/main" id="{A3CDBFD0-2C3D-543A-C017-721BB06CD939}"/>
              </a:ext>
            </a:extLst>
          </p:cNvPr>
          <p:cNvSpPr/>
          <p:nvPr userDrawn="1"/>
        </p:nvSpPr>
        <p:spPr>
          <a:xfrm>
            <a:off x="7420467" y="2297161"/>
            <a:ext cx="311440" cy="327700"/>
          </a:xfrm>
          <a:prstGeom prst="ellipse">
            <a:avLst/>
          </a:prstGeom>
          <a:solidFill>
            <a:srgbClr val="FFFFFF"/>
          </a:solidFill>
          <a:ln>
            <a:noFill/>
          </a:ln>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pic>
        <p:nvPicPr>
          <p:cNvPr id="49" name="chevi3" descr="chevi3">
            <a:extLst>
              <a:ext uri="{FF2B5EF4-FFF2-40B4-BE49-F238E27FC236}">
                <a16:creationId xmlns:a16="http://schemas.microsoft.com/office/drawing/2014/main" id="{729DBE87-7528-E394-0825-C81004E74128}"/>
              </a:ext>
            </a:extLst>
          </p:cNvPr>
          <p:cNvPicPr>
            <a:picLocks noChangeAspect="1"/>
          </p:cNvPicPr>
          <p:nvPr userDrawn="1"/>
        </p:nvPicPr>
        <p:blipFill>
          <a:blip>
            <a:extLst>
              <a:ext uri="{96DAC541-7B7A-43D3-8B79-37D633B846F1}">
                <asvg:svgBlip xmlns:asvg="http://schemas.microsoft.com/office/drawing/2016/SVG/main" r:embed="rId6"/>
              </a:ext>
            </a:extLst>
          </a:blip>
          <a:srcRect/>
          <a:stretch/>
        </p:blipFill>
        <p:spPr>
          <a:xfrm>
            <a:off x="7469855" y="2352161"/>
            <a:ext cx="212664" cy="212664"/>
          </a:xfrm>
          <a:prstGeom prst="rect">
            <a:avLst/>
          </a:prstGeom>
          <a:ln>
            <a:noFill/>
          </a:ln>
        </p:spPr>
      </p:pic>
      <p:sp>
        <p:nvSpPr>
          <p:cNvPr id="50" name="chevt3">
            <a:extLst>
              <a:ext uri="{FF2B5EF4-FFF2-40B4-BE49-F238E27FC236}">
                <a16:creationId xmlns:a16="http://schemas.microsoft.com/office/drawing/2014/main" id="{6E28E2BE-8B67-531B-4AA8-30F2997B3028}"/>
              </a:ext>
            </a:extLst>
          </p:cNvPr>
          <p:cNvSpPr txBox="1"/>
          <p:nvPr userDrawn="1"/>
        </p:nvSpPr>
        <p:spPr>
          <a:xfrm>
            <a:off x="7842763" y="2307881"/>
            <a:ext cx="1644619" cy="180000"/>
          </a:xfrm>
          <a:prstGeom prst="rect">
            <a:avLst/>
          </a:prstGeom>
          <a:noFill/>
        </p:spPr>
        <p:txBody>
          <a:bodyPr wrap="square" lIns="0" tIns="12000" rIns="0" bIns="12000" anchor="ctr">
            <a:normAutofit/>
          </a:bodyPr>
          <a:lstStyle/>
          <a:p>
            <a:pPr algn="l">
              <a:lnSpc>
                <a:spcPct val="94000"/>
              </a:lnSpc>
              <a:spcBef>
                <a:spcPts val="0"/>
              </a:spcBef>
            </a:pPr>
            <a:r>
              <a:rPr lang="en-US" sz="1050">
                <a:solidFill>
                  <a:srgbClr val="FFFFFF"/>
                </a:solidFill>
                <a:latin typeface="+mj-lt"/>
                <a:ea typeface="Inter" panose="02000503000000020004" pitchFamily="2" charset="0"/>
                <a:cs typeface="Inter" panose="02000503000000020004" pitchFamily="2" charset="0"/>
              </a:rPr>
              <a:t>4. DESIGN</a:t>
            </a:r>
          </a:p>
        </p:txBody>
      </p:sp>
      <p:sp>
        <p:nvSpPr>
          <p:cNvPr id="51" name="chevs3">
            <a:extLst>
              <a:ext uri="{FF2B5EF4-FFF2-40B4-BE49-F238E27FC236}">
                <a16:creationId xmlns:a16="http://schemas.microsoft.com/office/drawing/2014/main" id="{EFA9E235-544F-31AA-BAA9-09DBFDC224A4}"/>
              </a:ext>
            </a:extLst>
          </p:cNvPr>
          <p:cNvSpPr txBox="1"/>
          <p:nvPr userDrawn="1"/>
        </p:nvSpPr>
        <p:spPr>
          <a:xfrm>
            <a:off x="7842763" y="2482881"/>
            <a:ext cx="1644619" cy="160000"/>
          </a:xfrm>
          <a:prstGeom prst="rect">
            <a:avLst/>
          </a:prstGeom>
          <a:noFill/>
        </p:spPr>
        <p:txBody>
          <a:bodyPr wrap="square" lIns="0" tIns="12000" rIns="0" bIns="12000" anchor="ctr">
            <a:normAutofit/>
          </a:bodyPr>
          <a:lstStyle/>
          <a:p>
            <a:pPr algn="l">
              <a:lnSpc>
                <a:spcPct val="94000"/>
              </a:lnSpc>
              <a:spcBef>
                <a:spcPts val="0"/>
              </a:spcBef>
            </a:pPr>
            <a:r>
              <a:rPr lang="en-US" sz="900" b="0">
                <a:solidFill>
                  <a:srgbClr val="FFFFFF"/>
                </a:solidFill>
                <a:latin typeface="Inter" panose="02000503000000020004" pitchFamily="2" charset="0"/>
                <a:ea typeface="Inter" panose="02000503000000020004" pitchFamily="2" charset="0"/>
                <a:cs typeface="Inter" panose="02000503000000020004" pitchFamily="2" charset="0"/>
              </a:rPr>
              <a:t>The Solution</a:t>
            </a:r>
          </a:p>
        </p:txBody>
      </p:sp>
      <p:sp>
        <p:nvSpPr>
          <p:cNvPr id="52" name="chev4">
            <a:extLst>
              <a:ext uri="{FF2B5EF4-FFF2-40B4-BE49-F238E27FC236}">
                <a16:creationId xmlns:a16="http://schemas.microsoft.com/office/drawing/2014/main" id="{2872D16B-CDF0-0D8E-42F2-793E344A8DA3}"/>
              </a:ext>
            </a:extLst>
          </p:cNvPr>
          <p:cNvSpPr/>
          <p:nvPr userDrawn="1"/>
        </p:nvSpPr>
        <p:spPr>
          <a:xfrm>
            <a:off x="9487382" y="2212881"/>
            <a:ext cx="2404619" cy="520000"/>
          </a:xfrm>
          <a:prstGeom prst="chevron">
            <a:avLst>
              <a:gd name="adj" fmla="val 22000"/>
            </a:avLst>
          </a:prstGeom>
          <a:solidFill>
            <a:srgbClr val="C8891B"/>
          </a:solidFill>
          <a:ln>
            <a:noFill/>
          </a:ln>
          <a:effectLst>
            <a:outerShdw blurRad="50800" dist="38100" algn="l" rotWithShape="0">
              <a:prstClr val="black">
                <a:alpha val="40000"/>
              </a:prstClr>
            </a:outerShdw>
          </a:effectLst>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sp>
        <p:nvSpPr>
          <p:cNvPr id="53" name="chevc4">
            <a:extLst>
              <a:ext uri="{FF2B5EF4-FFF2-40B4-BE49-F238E27FC236}">
                <a16:creationId xmlns:a16="http://schemas.microsoft.com/office/drawing/2014/main" id="{285FA0D5-3DC5-F348-7A87-0927FD71B8AB}"/>
              </a:ext>
            </a:extLst>
          </p:cNvPr>
          <p:cNvSpPr/>
          <p:nvPr userDrawn="1"/>
        </p:nvSpPr>
        <p:spPr>
          <a:xfrm>
            <a:off x="9705086" y="2297161"/>
            <a:ext cx="311440" cy="327700"/>
          </a:xfrm>
          <a:prstGeom prst="ellipse">
            <a:avLst/>
          </a:prstGeom>
          <a:solidFill>
            <a:srgbClr val="FFFFFF"/>
          </a:solidFill>
          <a:ln>
            <a:noFill/>
          </a:ln>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pic>
        <p:nvPicPr>
          <p:cNvPr id="54" name="chevi4" descr="chevi4">
            <a:extLst>
              <a:ext uri="{FF2B5EF4-FFF2-40B4-BE49-F238E27FC236}">
                <a16:creationId xmlns:a16="http://schemas.microsoft.com/office/drawing/2014/main" id="{BBEFB43B-775B-9F97-3715-FC739B3BF608}"/>
              </a:ext>
            </a:extLst>
          </p:cNvPr>
          <p:cNvPicPr>
            <a:picLocks noChangeAspect="1"/>
          </p:cNvPicPr>
          <p:nvPr userDrawn="1"/>
        </p:nvPicPr>
        <p:blipFill>
          <a:blip>
            <a:extLst>
              <a:ext uri="{96DAC541-7B7A-43D3-8B79-37D633B846F1}">
                <asvg:svgBlip xmlns:asvg="http://schemas.microsoft.com/office/drawing/2016/SVG/main" r:embed="rId7"/>
              </a:ext>
            </a:extLst>
          </a:blip>
          <a:srcRect/>
          <a:stretch/>
        </p:blipFill>
        <p:spPr>
          <a:xfrm>
            <a:off x="9754474" y="2352161"/>
            <a:ext cx="212664" cy="212664"/>
          </a:xfrm>
          <a:prstGeom prst="rect">
            <a:avLst/>
          </a:prstGeom>
          <a:ln>
            <a:noFill/>
          </a:ln>
        </p:spPr>
      </p:pic>
      <p:sp>
        <p:nvSpPr>
          <p:cNvPr id="55" name="chevt4">
            <a:extLst>
              <a:ext uri="{FF2B5EF4-FFF2-40B4-BE49-F238E27FC236}">
                <a16:creationId xmlns:a16="http://schemas.microsoft.com/office/drawing/2014/main" id="{3F93F108-AA02-3B0E-5EF1-066E20FC9D02}"/>
              </a:ext>
            </a:extLst>
          </p:cNvPr>
          <p:cNvSpPr txBox="1"/>
          <p:nvPr userDrawn="1"/>
        </p:nvSpPr>
        <p:spPr>
          <a:xfrm>
            <a:off x="10127382" y="2307881"/>
            <a:ext cx="1644619" cy="180000"/>
          </a:xfrm>
          <a:prstGeom prst="rect">
            <a:avLst/>
          </a:prstGeom>
          <a:noFill/>
        </p:spPr>
        <p:txBody>
          <a:bodyPr wrap="square" lIns="0" tIns="12000" rIns="0" bIns="12000" anchor="ctr">
            <a:normAutofit/>
          </a:bodyPr>
          <a:lstStyle/>
          <a:p>
            <a:pPr algn="l">
              <a:lnSpc>
                <a:spcPct val="94000"/>
              </a:lnSpc>
              <a:spcBef>
                <a:spcPts val="0"/>
              </a:spcBef>
            </a:pPr>
            <a:r>
              <a:rPr lang="en-US" sz="1050">
                <a:solidFill>
                  <a:srgbClr val="FFFFFF"/>
                </a:solidFill>
                <a:latin typeface="+mj-lt"/>
                <a:ea typeface="Inter" panose="02000503000000020004" pitchFamily="2" charset="0"/>
                <a:cs typeface="Inter" panose="02000503000000020004" pitchFamily="2" charset="0"/>
              </a:rPr>
              <a:t>5. VALIDATE</a:t>
            </a:r>
          </a:p>
        </p:txBody>
      </p:sp>
      <p:sp>
        <p:nvSpPr>
          <p:cNvPr id="56" name="chevs4">
            <a:extLst>
              <a:ext uri="{FF2B5EF4-FFF2-40B4-BE49-F238E27FC236}">
                <a16:creationId xmlns:a16="http://schemas.microsoft.com/office/drawing/2014/main" id="{DEDAF92E-5C59-3FF3-9FAC-97A53339D465}"/>
              </a:ext>
            </a:extLst>
          </p:cNvPr>
          <p:cNvSpPr txBox="1"/>
          <p:nvPr userDrawn="1"/>
        </p:nvSpPr>
        <p:spPr>
          <a:xfrm>
            <a:off x="10127382" y="2482881"/>
            <a:ext cx="1644619" cy="160000"/>
          </a:xfrm>
          <a:prstGeom prst="rect">
            <a:avLst/>
          </a:prstGeom>
          <a:noFill/>
        </p:spPr>
        <p:txBody>
          <a:bodyPr wrap="square" lIns="0" tIns="12000" rIns="0" bIns="12000" anchor="ctr">
            <a:normAutofit/>
          </a:bodyPr>
          <a:lstStyle/>
          <a:p>
            <a:pPr algn="l">
              <a:lnSpc>
                <a:spcPct val="94000"/>
              </a:lnSpc>
              <a:spcBef>
                <a:spcPts val="0"/>
              </a:spcBef>
            </a:pPr>
            <a:r>
              <a:rPr lang="en-US" sz="900" b="0">
                <a:solidFill>
                  <a:srgbClr val="FFFFFF"/>
                </a:solidFill>
                <a:latin typeface="Inter" panose="02000503000000020004" pitchFamily="2" charset="0"/>
                <a:ea typeface="Inter" panose="02000503000000020004" pitchFamily="2" charset="0"/>
                <a:cs typeface="Inter" panose="02000503000000020004" pitchFamily="2" charset="0"/>
              </a:rPr>
              <a:t>With a Proof of Concept</a:t>
            </a:r>
          </a:p>
        </p:txBody>
      </p:sp>
      <p:pic>
        <p:nvPicPr>
          <p:cNvPr id="57" name="cardi4" descr="cardi4">
            <a:extLst>
              <a:ext uri="{FF2B5EF4-FFF2-40B4-BE49-F238E27FC236}">
                <a16:creationId xmlns:a16="http://schemas.microsoft.com/office/drawing/2014/main" id="{81AEC434-E00A-C642-736C-39793832CD40}"/>
              </a:ext>
            </a:extLst>
          </p:cNvPr>
          <p:cNvPicPr>
            <a:picLocks noChangeAspect="1"/>
          </p:cNvPicPr>
          <p:nvPr userDrawn="1"/>
        </p:nvPicPr>
        <p:blipFill>
          <a:blip>
            <a:extLst>
              <a:ext uri="{96DAC541-7B7A-43D3-8B79-37D633B846F1}">
                <asvg:svgBlip xmlns:asvg="http://schemas.microsoft.com/office/drawing/2016/SVG/main" r:embed="rId8"/>
              </a:ext>
            </a:extLst>
          </a:blip>
          <a:srcRect/>
          <a:stretch/>
        </p:blipFill>
        <p:spPr>
          <a:xfrm>
            <a:off x="9809538" y="1823833"/>
            <a:ext cx="460000" cy="460000"/>
          </a:xfrm>
          <a:prstGeom prst="rect">
            <a:avLst/>
          </a:prstGeom>
          <a:ln>
            <a:noFill/>
          </a:ln>
        </p:spPr>
      </p:pic>
      <p:grpSp>
        <p:nvGrpSpPr>
          <p:cNvPr id="58" name="Group 57">
            <a:extLst>
              <a:ext uri="{FF2B5EF4-FFF2-40B4-BE49-F238E27FC236}">
                <a16:creationId xmlns:a16="http://schemas.microsoft.com/office/drawing/2014/main" id="{46A2B3F8-9C4F-2626-0775-3B017B06F6D4}"/>
              </a:ext>
            </a:extLst>
          </p:cNvPr>
          <p:cNvGrpSpPr/>
          <p:nvPr userDrawn="1"/>
        </p:nvGrpSpPr>
        <p:grpSpPr>
          <a:xfrm>
            <a:off x="349686" y="2825292"/>
            <a:ext cx="11542315" cy="2081685"/>
            <a:chOff x="349686" y="3279999"/>
            <a:chExt cx="11542315" cy="2081685"/>
          </a:xfrm>
          <a:effectLst>
            <a:outerShdw blurRad="50800" dist="38100" algn="l" rotWithShape="0">
              <a:prstClr val="black">
                <a:alpha val="40000"/>
              </a:prstClr>
            </a:outerShdw>
          </a:effectLst>
        </p:grpSpPr>
        <p:sp>
          <p:nvSpPr>
            <p:cNvPr id="59" name="card0">
              <a:extLst>
                <a:ext uri="{FF2B5EF4-FFF2-40B4-BE49-F238E27FC236}">
                  <a16:creationId xmlns:a16="http://schemas.microsoft.com/office/drawing/2014/main" id="{2B0D1B32-D656-C585-8827-741D57A69121}"/>
                </a:ext>
              </a:extLst>
            </p:cNvPr>
            <p:cNvSpPr/>
            <p:nvPr/>
          </p:nvSpPr>
          <p:spPr>
            <a:xfrm>
              <a:off x="349686" y="3279999"/>
              <a:ext cx="2212463" cy="2081685"/>
            </a:xfrm>
            <a:prstGeom prst="roundRect">
              <a:avLst>
                <a:gd name="adj" fmla="val 5000"/>
              </a:avLst>
            </a:prstGeom>
            <a:solidFill>
              <a:srgbClr val="FFFFFF"/>
            </a:solidFill>
            <a:ln w="9525">
              <a:solidFill>
                <a:srgbClr val="DCE4EE"/>
              </a:solid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60" name="cardb0">
              <a:extLst>
                <a:ext uri="{FF2B5EF4-FFF2-40B4-BE49-F238E27FC236}">
                  <a16:creationId xmlns:a16="http://schemas.microsoft.com/office/drawing/2014/main" id="{7A6CC6D3-8A39-5D70-38DF-64A96240F4CC}"/>
                </a:ext>
              </a:extLst>
            </p:cNvPr>
            <p:cNvSpPr txBox="1"/>
            <p:nvPr/>
          </p:nvSpPr>
          <p:spPr>
            <a:xfrm>
              <a:off x="479685" y="3297953"/>
              <a:ext cx="1952463" cy="1664162"/>
            </a:xfrm>
            <a:prstGeom prst="rect">
              <a:avLst/>
            </a:prstGeom>
            <a:noFill/>
          </p:spPr>
          <p:txBody>
            <a:bodyPr wrap="square" lIns="0" tIns="0" rIns="0" bIns="0" anchor="ctr">
              <a:normAutofit/>
            </a:bodyPr>
            <a:lstStyle/>
            <a:p>
              <a:pPr marL="171450" indent="-171450" algn="l">
                <a:lnSpc>
                  <a:spcPct val="92000"/>
                </a:lnSpc>
                <a:spcBef>
                  <a:spcPts val="500"/>
                </a:spcBef>
                <a:buClr>
                  <a:srgbClr val="5C2D91"/>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See what Microsoft 365 Copilot does in a normal workday</a:t>
              </a:r>
            </a:p>
            <a:p>
              <a:pPr marL="171450" indent="-171450" algn="l">
                <a:lnSpc>
                  <a:spcPct val="92000"/>
                </a:lnSpc>
                <a:spcBef>
                  <a:spcPts val="500"/>
                </a:spcBef>
                <a:buClr>
                  <a:srgbClr val="5C2D91"/>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Watch agents take on real tasks</a:t>
              </a:r>
            </a:p>
            <a:p>
              <a:pPr marL="171450" indent="-171450" algn="l">
                <a:lnSpc>
                  <a:spcPct val="92000"/>
                </a:lnSpc>
                <a:spcBef>
                  <a:spcPts val="500"/>
                </a:spcBef>
                <a:buClr>
                  <a:srgbClr val="5C2D91"/>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Explore what Azure AI makes possible</a:t>
              </a:r>
            </a:p>
            <a:p>
              <a:pPr marL="171450" indent="-171450" algn="l">
                <a:lnSpc>
                  <a:spcPct val="92000"/>
                </a:lnSpc>
                <a:spcBef>
                  <a:spcPts val="500"/>
                </a:spcBef>
                <a:buClr>
                  <a:srgbClr val="5C2D91"/>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Picture automation inside your own processes</a:t>
              </a:r>
            </a:p>
            <a:p>
              <a:pPr marL="171450" indent="-171450" algn="l">
                <a:lnSpc>
                  <a:spcPct val="92000"/>
                </a:lnSpc>
                <a:spcBef>
                  <a:spcPts val="500"/>
                </a:spcBef>
                <a:buClr>
                  <a:srgbClr val="5C2D91"/>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Understand what keeps it all secure</a:t>
              </a:r>
            </a:p>
          </p:txBody>
        </p:sp>
        <p:sp>
          <p:nvSpPr>
            <p:cNvPr id="61" name="card1">
              <a:extLst>
                <a:ext uri="{FF2B5EF4-FFF2-40B4-BE49-F238E27FC236}">
                  <a16:creationId xmlns:a16="http://schemas.microsoft.com/office/drawing/2014/main" id="{833BA895-A51E-4E37-1032-00665A443CEA}"/>
                </a:ext>
              </a:extLst>
            </p:cNvPr>
            <p:cNvSpPr/>
            <p:nvPr/>
          </p:nvSpPr>
          <p:spPr>
            <a:xfrm>
              <a:off x="2682149" y="3280000"/>
              <a:ext cx="2212463" cy="2081684"/>
            </a:xfrm>
            <a:prstGeom prst="roundRect">
              <a:avLst>
                <a:gd name="adj" fmla="val 5000"/>
              </a:avLst>
            </a:prstGeom>
            <a:solidFill>
              <a:srgbClr val="FFFFFF"/>
            </a:solidFill>
            <a:ln w="9525">
              <a:solidFill>
                <a:srgbClr val="DCE4EE"/>
              </a:solid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62" name="cardb1">
              <a:extLst>
                <a:ext uri="{FF2B5EF4-FFF2-40B4-BE49-F238E27FC236}">
                  <a16:creationId xmlns:a16="http://schemas.microsoft.com/office/drawing/2014/main" id="{A192A77B-DBFD-5F63-29CD-ABAD05BDBAEC}"/>
                </a:ext>
              </a:extLst>
            </p:cNvPr>
            <p:cNvSpPr txBox="1"/>
            <p:nvPr/>
          </p:nvSpPr>
          <p:spPr>
            <a:xfrm>
              <a:off x="2812149" y="3436850"/>
              <a:ext cx="1952463" cy="1401612"/>
            </a:xfrm>
            <a:prstGeom prst="rect">
              <a:avLst/>
            </a:prstGeom>
            <a:noFill/>
          </p:spPr>
          <p:txBody>
            <a:bodyPr wrap="square" lIns="0" tIns="0" rIns="0" bIns="0" anchor="ctr">
              <a:normAutofit/>
            </a:bodyPr>
            <a:lstStyle/>
            <a:p>
              <a:pPr marL="171450" indent="-171450" algn="l">
                <a:lnSpc>
                  <a:spcPct val="92000"/>
                </a:lnSpc>
                <a:spcBef>
                  <a:spcPts val="500"/>
                </a:spcBef>
                <a:buClr>
                  <a:srgbClr val="1D4F91"/>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Walk your processes end to end</a:t>
              </a:r>
            </a:p>
            <a:p>
              <a:pPr marL="171450" indent="-171450" algn="l">
                <a:lnSpc>
                  <a:spcPct val="92000"/>
                </a:lnSpc>
                <a:spcBef>
                  <a:spcPts val="500"/>
                </a:spcBef>
                <a:buClr>
                  <a:srgbClr val="1D4F91"/>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Surface the friction people feel every day</a:t>
              </a:r>
            </a:p>
            <a:p>
              <a:pPr marL="171450" indent="-171450" algn="l">
                <a:lnSpc>
                  <a:spcPct val="92000"/>
                </a:lnSpc>
                <a:spcBef>
                  <a:spcPts val="500"/>
                </a:spcBef>
                <a:buClr>
                  <a:srgbClr val="1D4F91"/>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Brainstorm where AI could </a:t>
              </a:r>
              <a:br>
                <a:rPr lang="en-US" sz="900">
                  <a:solidFill>
                    <a:srgbClr val="333333"/>
                  </a:solidFill>
                  <a:latin typeface="Inter" panose="02000503000000020004" pitchFamily="2" charset="0"/>
                  <a:ea typeface="Inter" panose="02000503000000020004" pitchFamily="2" charset="0"/>
                  <a:cs typeface="Inter" panose="02000503000000020004" pitchFamily="2" charset="0"/>
                </a:rPr>
              </a:br>
              <a:r>
                <a:rPr lang="en-US" sz="900">
                  <a:solidFill>
                    <a:srgbClr val="333333"/>
                  </a:solidFill>
                  <a:latin typeface="Inter" panose="02000503000000020004" pitchFamily="2" charset="0"/>
                  <a:ea typeface="Inter" panose="02000503000000020004" pitchFamily="2" charset="0"/>
                  <a:cs typeface="Inter" panose="02000503000000020004" pitchFamily="2" charset="0"/>
                </a:rPr>
                <a:t>step in</a:t>
              </a:r>
            </a:p>
            <a:p>
              <a:pPr marL="171450" indent="-171450" algn="l">
                <a:lnSpc>
                  <a:spcPct val="92000"/>
                </a:lnSpc>
                <a:spcBef>
                  <a:spcPts val="500"/>
                </a:spcBef>
                <a:buClr>
                  <a:srgbClr val="1D4F91"/>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Map the opportunities that emerge</a:t>
              </a:r>
            </a:p>
            <a:p>
              <a:pPr marL="171450" indent="-171450" algn="l">
                <a:lnSpc>
                  <a:spcPct val="92000"/>
                </a:lnSpc>
                <a:spcBef>
                  <a:spcPts val="500"/>
                </a:spcBef>
                <a:buClr>
                  <a:srgbClr val="1D4F91"/>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Weigh the impact each one would have</a:t>
              </a:r>
            </a:p>
          </p:txBody>
        </p:sp>
        <p:sp>
          <p:nvSpPr>
            <p:cNvPr id="63" name="card2">
              <a:extLst>
                <a:ext uri="{FF2B5EF4-FFF2-40B4-BE49-F238E27FC236}">
                  <a16:creationId xmlns:a16="http://schemas.microsoft.com/office/drawing/2014/main" id="{93638587-CBA6-F90D-2366-98F1F287D9BD}"/>
                </a:ext>
              </a:extLst>
            </p:cNvPr>
            <p:cNvSpPr/>
            <p:nvPr/>
          </p:nvSpPr>
          <p:spPr>
            <a:xfrm>
              <a:off x="5014612" y="3280000"/>
              <a:ext cx="2212463" cy="2081684"/>
            </a:xfrm>
            <a:prstGeom prst="roundRect">
              <a:avLst>
                <a:gd name="adj" fmla="val 5000"/>
              </a:avLst>
            </a:prstGeom>
            <a:solidFill>
              <a:srgbClr val="FFFFFF"/>
            </a:solidFill>
            <a:ln w="9525">
              <a:solidFill>
                <a:srgbClr val="DCE4EE"/>
              </a:solid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64" name="cardb2">
              <a:extLst>
                <a:ext uri="{FF2B5EF4-FFF2-40B4-BE49-F238E27FC236}">
                  <a16:creationId xmlns:a16="http://schemas.microsoft.com/office/drawing/2014/main" id="{8670FAF2-369B-7F6F-2284-B8FF705FDC7D}"/>
                </a:ext>
              </a:extLst>
            </p:cNvPr>
            <p:cNvSpPr txBox="1"/>
            <p:nvPr/>
          </p:nvSpPr>
          <p:spPr>
            <a:xfrm>
              <a:off x="5144221" y="3382338"/>
              <a:ext cx="1952463" cy="1238649"/>
            </a:xfrm>
            <a:prstGeom prst="rect">
              <a:avLst/>
            </a:prstGeom>
            <a:noFill/>
          </p:spPr>
          <p:txBody>
            <a:bodyPr wrap="square" lIns="0" tIns="0" rIns="0" bIns="0" anchor="ctr">
              <a:normAutofit/>
            </a:bodyPr>
            <a:lstStyle/>
            <a:p>
              <a:pPr marL="171450" indent="-171450" algn="l">
                <a:lnSpc>
                  <a:spcPct val="92000"/>
                </a:lnSpc>
                <a:spcBef>
                  <a:spcPts val="500"/>
                </a:spcBef>
                <a:buClr>
                  <a:srgbClr val="0E7C86"/>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Score each idea on business value</a:t>
              </a:r>
            </a:p>
            <a:p>
              <a:pPr marL="171450" indent="-171450" algn="l">
                <a:lnSpc>
                  <a:spcPct val="92000"/>
                </a:lnSpc>
                <a:spcBef>
                  <a:spcPts val="500"/>
                </a:spcBef>
                <a:buClr>
                  <a:srgbClr val="0E7C86"/>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Be honest about complexity</a:t>
              </a:r>
            </a:p>
            <a:p>
              <a:pPr marL="171450" indent="-171450" algn="l">
                <a:lnSpc>
                  <a:spcPct val="92000"/>
                </a:lnSpc>
                <a:spcBef>
                  <a:spcPts val="500"/>
                </a:spcBef>
                <a:buClr>
                  <a:srgbClr val="0E7C86"/>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Check whether the data is ready</a:t>
              </a:r>
            </a:p>
            <a:p>
              <a:pPr marL="171450" indent="-171450" algn="l">
                <a:lnSpc>
                  <a:spcPct val="92000"/>
                </a:lnSpc>
                <a:spcBef>
                  <a:spcPts val="500"/>
                </a:spcBef>
                <a:buClr>
                  <a:srgbClr val="0E7C86"/>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Understand what licensing it takes</a:t>
              </a:r>
            </a:p>
            <a:p>
              <a:pPr marL="171450" indent="-171450" algn="l">
                <a:lnSpc>
                  <a:spcPct val="92000"/>
                </a:lnSpc>
                <a:spcBef>
                  <a:spcPts val="500"/>
                </a:spcBef>
                <a:buClr>
                  <a:srgbClr val="0E7C86"/>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Pick the platform that fits</a:t>
              </a:r>
            </a:p>
          </p:txBody>
        </p:sp>
        <p:sp>
          <p:nvSpPr>
            <p:cNvPr id="65" name="card3">
              <a:extLst>
                <a:ext uri="{FF2B5EF4-FFF2-40B4-BE49-F238E27FC236}">
                  <a16:creationId xmlns:a16="http://schemas.microsoft.com/office/drawing/2014/main" id="{D0C82813-6C54-42AF-9198-50E24718C6CF}"/>
                </a:ext>
              </a:extLst>
            </p:cNvPr>
            <p:cNvSpPr/>
            <p:nvPr/>
          </p:nvSpPr>
          <p:spPr>
            <a:xfrm>
              <a:off x="7347075" y="3280000"/>
              <a:ext cx="2212463" cy="2081684"/>
            </a:xfrm>
            <a:prstGeom prst="roundRect">
              <a:avLst>
                <a:gd name="adj" fmla="val 5000"/>
              </a:avLst>
            </a:prstGeom>
            <a:solidFill>
              <a:srgbClr val="FFFFFF"/>
            </a:solidFill>
            <a:ln w="9525">
              <a:solidFill>
                <a:srgbClr val="DCE4EE"/>
              </a:solid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66" name="cardb3">
              <a:extLst>
                <a:ext uri="{FF2B5EF4-FFF2-40B4-BE49-F238E27FC236}">
                  <a16:creationId xmlns:a16="http://schemas.microsoft.com/office/drawing/2014/main" id="{3BF8FA78-CE8F-1BAF-EFBA-328FB8461141}"/>
                </a:ext>
              </a:extLst>
            </p:cNvPr>
            <p:cNvSpPr txBox="1"/>
            <p:nvPr/>
          </p:nvSpPr>
          <p:spPr>
            <a:xfrm>
              <a:off x="7477075" y="3326331"/>
              <a:ext cx="1952463" cy="1499259"/>
            </a:xfrm>
            <a:prstGeom prst="rect">
              <a:avLst/>
            </a:prstGeom>
            <a:noFill/>
          </p:spPr>
          <p:txBody>
            <a:bodyPr wrap="square" lIns="0" tIns="0" rIns="0" bIns="0" anchor="ctr">
              <a:normAutofit/>
            </a:bodyPr>
            <a:lstStyle/>
            <a:p>
              <a:pPr marL="171450" indent="-171450" algn="l">
                <a:lnSpc>
                  <a:spcPct val="92000"/>
                </a:lnSpc>
                <a:spcBef>
                  <a:spcPts val="500"/>
                </a:spcBef>
                <a:buClr>
                  <a:srgbClr val="1E7A46"/>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Draw the architecture it will run on</a:t>
              </a:r>
            </a:p>
            <a:p>
              <a:pPr marL="171450" indent="-171450" algn="l">
                <a:lnSpc>
                  <a:spcPct val="92000"/>
                </a:lnSpc>
                <a:spcBef>
                  <a:spcPts val="500"/>
                </a:spcBef>
                <a:buClr>
                  <a:srgbClr val="1E7A46"/>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Plan how the data connects</a:t>
              </a:r>
            </a:p>
            <a:p>
              <a:pPr marL="171450" indent="-171450" algn="l">
                <a:lnSpc>
                  <a:spcPct val="92000"/>
                </a:lnSpc>
                <a:spcBef>
                  <a:spcPts val="500"/>
                </a:spcBef>
                <a:buClr>
                  <a:srgbClr val="1E7A46"/>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Decide the security controls up front</a:t>
              </a:r>
            </a:p>
            <a:p>
              <a:pPr marL="171450" indent="-171450" algn="l">
                <a:lnSpc>
                  <a:spcPct val="92000"/>
                </a:lnSpc>
                <a:spcBef>
                  <a:spcPts val="500"/>
                </a:spcBef>
                <a:buClr>
                  <a:srgbClr val="1E7A46"/>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Shape prompts that get the answer right</a:t>
              </a:r>
            </a:p>
            <a:p>
              <a:pPr marL="171450" indent="-171450" algn="l">
                <a:lnSpc>
                  <a:spcPct val="92000"/>
                </a:lnSpc>
                <a:spcBef>
                  <a:spcPts val="500"/>
                </a:spcBef>
                <a:buClr>
                  <a:srgbClr val="1E7A46"/>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Design how people will actually use it</a:t>
              </a:r>
            </a:p>
          </p:txBody>
        </p:sp>
        <p:sp>
          <p:nvSpPr>
            <p:cNvPr id="67" name="card4">
              <a:extLst>
                <a:ext uri="{FF2B5EF4-FFF2-40B4-BE49-F238E27FC236}">
                  <a16:creationId xmlns:a16="http://schemas.microsoft.com/office/drawing/2014/main" id="{27B4CBED-AE0F-1A34-E196-7F05711FBCA3}"/>
                </a:ext>
              </a:extLst>
            </p:cNvPr>
            <p:cNvSpPr/>
            <p:nvPr/>
          </p:nvSpPr>
          <p:spPr>
            <a:xfrm>
              <a:off x="9679538" y="3288416"/>
              <a:ext cx="2212463" cy="2073268"/>
            </a:xfrm>
            <a:prstGeom prst="roundRect">
              <a:avLst>
                <a:gd name="adj" fmla="val 5000"/>
              </a:avLst>
            </a:prstGeom>
            <a:solidFill>
              <a:srgbClr val="FFFFFF"/>
            </a:solidFill>
            <a:ln w="9525">
              <a:solidFill>
                <a:srgbClr val="DCE4EE"/>
              </a:solid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68" name="cardb4">
              <a:extLst>
                <a:ext uri="{FF2B5EF4-FFF2-40B4-BE49-F238E27FC236}">
                  <a16:creationId xmlns:a16="http://schemas.microsoft.com/office/drawing/2014/main" id="{E108566F-70DB-B128-24EF-9284FE16D50B}"/>
                </a:ext>
              </a:extLst>
            </p:cNvPr>
            <p:cNvSpPr txBox="1"/>
            <p:nvPr/>
          </p:nvSpPr>
          <p:spPr>
            <a:xfrm>
              <a:off x="9809538" y="3326331"/>
              <a:ext cx="1952463" cy="1238649"/>
            </a:xfrm>
            <a:prstGeom prst="rect">
              <a:avLst/>
            </a:prstGeom>
            <a:noFill/>
          </p:spPr>
          <p:txBody>
            <a:bodyPr wrap="square" lIns="0" tIns="0" rIns="0" bIns="0" anchor="ctr">
              <a:normAutofit/>
            </a:bodyPr>
            <a:lstStyle/>
            <a:p>
              <a:pPr marL="171450" indent="-171450" algn="l">
                <a:lnSpc>
                  <a:spcPct val="92000"/>
                </a:lnSpc>
                <a:spcBef>
                  <a:spcPts val="500"/>
                </a:spcBef>
                <a:buClr>
                  <a:srgbClr val="C8891B"/>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Build a working AI assistant</a:t>
              </a:r>
            </a:p>
            <a:p>
              <a:pPr marL="171450" indent="-171450" algn="l">
                <a:lnSpc>
                  <a:spcPct val="92000"/>
                </a:lnSpc>
                <a:spcBef>
                  <a:spcPts val="500"/>
                </a:spcBef>
                <a:buClr>
                  <a:srgbClr val="C8891B"/>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Ground its answers in your own content</a:t>
              </a:r>
            </a:p>
            <a:p>
              <a:pPr marL="171450" indent="-171450" algn="l">
                <a:lnSpc>
                  <a:spcPct val="92000"/>
                </a:lnSpc>
                <a:spcBef>
                  <a:spcPts val="500"/>
                </a:spcBef>
                <a:buClr>
                  <a:srgbClr val="C8891B"/>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Connect it to real data sources</a:t>
              </a:r>
            </a:p>
            <a:p>
              <a:pPr marL="171450" indent="-171450" algn="l">
                <a:lnSpc>
                  <a:spcPct val="92000"/>
                </a:lnSpc>
                <a:spcBef>
                  <a:spcPts val="500"/>
                </a:spcBef>
                <a:buClr>
                  <a:srgbClr val="C8891B"/>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Run it through an actual workflow</a:t>
              </a:r>
            </a:p>
            <a:p>
              <a:pPr marL="171450" indent="-171450" algn="l">
                <a:lnSpc>
                  <a:spcPct val="92000"/>
                </a:lnSpc>
                <a:spcBef>
                  <a:spcPts val="500"/>
                </a:spcBef>
                <a:buClr>
                  <a:srgbClr val="C8891B"/>
                </a:buClr>
                <a:buFont typeface="Arial" panose="020B0604020202020204" pitchFamily="34" charset="0"/>
                <a:buChar char="•"/>
              </a:pPr>
              <a:r>
                <a:rPr lang="en-US" sz="900">
                  <a:solidFill>
                    <a:srgbClr val="333333"/>
                  </a:solidFill>
                  <a:latin typeface="Inter" panose="02000503000000020004" pitchFamily="2" charset="0"/>
                  <a:ea typeface="Inter" panose="02000503000000020004" pitchFamily="2" charset="0"/>
                  <a:cs typeface="Inter" panose="02000503000000020004" pitchFamily="2" charset="0"/>
                </a:rPr>
                <a:t>Put it in front of your stakeholders</a:t>
              </a:r>
            </a:p>
          </p:txBody>
        </p:sp>
      </p:grpSp>
      <p:sp>
        <p:nvSpPr>
          <p:cNvPr id="69" name="outlbl">
            <a:extLst>
              <a:ext uri="{FF2B5EF4-FFF2-40B4-BE49-F238E27FC236}">
                <a16:creationId xmlns:a16="http://schemas.microsoft.com/office/drawing/2014/main" id="{FCA7248B-FD55-33DF-030F-E78A5E1C6B8C}"/>
              </a:ext>
            </a:extLst>
          </p:cNvPr>
          <p:cNvSpPr/>
          <p:nvPr userDrawn="1"/>
        </p:nvSpPr>
        <p:spPr>
          <a:xfrm>
            <a:off x="307563" y="5133927"/>
            <a:ext cx="1069060" cy="660000"/>
          </a:xfrm>
          <a:prstGeom prst="roundRect">
            <a:avLst>
              <a:gd name="adj" fmla="val 5000"/>
            </a:avLst>
          </a:prstGeom>
          <a:solidFill>
            <a:srgbClr val="F1F5FA"/>
          </a:solidFill>
          <a:ln>
            <a:noFill/>
          </a:ln>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sp>
        <p:nvSpPr>
          <p:cNvPr id="70" name="outlblt">
            <a:extLst>
              <a:ext uri="{FF2B5EF4-FFF2-40B4-BE49-F238E27FC236}">
                <a16:creationId xmlns:a16="http://schemas.microsoft.com/office/drawing/2014/main" id="{6F32B4D6-CDEB-1B2F-861D-DE1E6C9901DE}"/>
              </a:ext>
            </a:extLst>
          </p:cNvPr>
          <p:cNvSpPr txBox="1"/>
          <p:nvPr userDrawn="1"/>
        </p:nvSpPr>
        <p:spPr>
          <a:xfrm>
            <a:off x="455081" y="5283927"/>
            <a:ext cx="824963" cy="360000"/>
          </a:xfrm>
          <a:prstGeom prst="rect">
            <a:avLst/>
          </a:prstGeom>
          <a:noFill/>
        </p:spPr>
        <p:txBody>
          <a:bodyPr wrap="square" lIns="0" tIns="12000" rIns="0" bIns="12000" anchor="ctr">
            <a:normAutofit/>
          </a:bodyPr>
          <a:lstStyle/>
          <a:p>
            <a:pPr algn="l">
              <a:lnSpc>
                <a:spcPct val="94000"/>
              </a:lnSpc>
              <a:spcBef>
                <a:spcPts val="0"/>
              </a:spcBef>
            </a:pPr>
            <a:r>
              <a:rPr lang="en-US" sz="1100" b="1">
                <a:solidFill>
                  <a:srgbClr val="0E2841"/>
                </a:solidFill>
                <a:latin typeface="Inter" panose="02000503000000020004" pitchFamily="2" charset="0"/>
                <a:ea typeface="Inter" panose="02000503000000020004" pitchFamily="2" charset="0"/>
                <a:cs typeface="Inter" panose="02000503000000020004" pitchFamily="2" charset="0"/>
              </a:rPr>
              <a:t>RESULTS DELIVERED</a:t>
            </a:r>
          </a:p>
        </p:txBody>
      </p:sp>
      <p:grpSp>
        <p:nvGrpSpPr>
          <p:cNvPr id="71" name="Group 70">
            <a:extLst>
              <a:ext uri="{FF2B5EF4-FFF2-40B4-BE49-F238E27FC236}">
                <a16:creationId xmlns:a16="http://schemas.microsoft.com/office/drawing/2014/main" id="{975BEDC5-5626-BE53-1EA3-B379DF6140BF}"/>
              </a:ext>
            </a:extLst>
          </p:cNvPr>
          <p:cNvGrpSpPr/>
          <p:nvPr userDrawn="1"/>
        </p:nvGrpSpPr>
        <p:grpSpPr>
          <a:xfrm>
            <a:off x="1417874" y="5223322"/>
            <a:ext cx="1844652" cy="519554"/>
            <a:chOff x="1417874" y="5223322"/>
            <a:chExt cx="1844652" cy="519554"/>
          </a:xfrm>
        </p:grpSpPr>
        <p:pic>
          <p:nvPicPr>
            <p:cNvPr id="72" name="outi0" descr="Idea with solid fill">
              <a:extLst>
                <a:ext uri="{FF2B5EF4-FFF2-40B4-BE49-F238E27FC236}">
                  <a16:creationId xmlns:a16="http://schemas.microsoft.com/office/drawing/2014/main" id="{16C83B13-56BC-755E-8650-4C41CBFD5D2C}"/>
                </a:ext>
              </a:extLst>
            </p:cNvPr>
            <p:cNvPicPr>
              <a:picLocks noChangeAspect="1"/>
            </p:cNvPicPr>
            <p:nvPr/>
          </p:nvPicPr>
          <p:blipFill>
            <a:blip>
              <a:extLst>
                <a:ext uri="{96DAC541-7B7A-43D3-8B79-37D633B846F1}">
                  <asvg:svgBlip xmlns:asvg="http://schemas.microsoft.com/office/drawing/2016/SVG/main" r:embed="rId9"/>
                </a:ext>
              </a:extLst>
            </a:blip>
            <a:srcRect/>
            <a:stretch/>
          </p:blipFill>
          <p:spPr>
            <a:xfrm>
              <a:off x="1417874" y="5286622"/>
              <a:ext cx="365760" cy="365760"/>
            </a:xfrm>
            <a:prstGeom prst="rect">
              <a:avLst/>
            </a:prstGeom>
            <a:ln>
              <a:noFill/>
            </a:ln>
          </p:spPr>
        </p:pic>
        <p:sp>
          <p:nvSpPr>
            <p:cNvPr id="73" name="outt0">
              <a:extLst>
                <a:ext uri="{FF2B5EF4-FFF2-40B4-BE49-F238E27FC236}">
                  <a16:creationId xmlns:a16="http://schemas.microsoft.com/office/drawing/2014/main" id="{CBD7D2D2-5497-8FB0-D1FE-EAC931DCEFB6}"/>
                </a:ext>
              </a:extLst>
            </p:cNvPr>
            <p:cNvSpPr txBox="1"/>
            <p:nvPr/>
          </p:nvSpPr>
          <p:spPr>
            <a:xfrm>
              <a:off x="1890828" y="5223322"/>
              <a:ext cx="1371698" cy="519554"/>
            </a:xfrm>
            <a:prstGeom prst="rect">
              <a:avLst/>
            </a:prstGeom>
            <a:noFill/>
          </p:spPr>
          <p:txBody>
            <a:bodyPr wrap="square" lIns="0" tIns="12000" rIns="0" bIns="12000" anchor="ctr">
              <a:normAutofit/>
            </a:bodyPr>
            <a:lstStyle/>
            <a:p>
              <a:pPr algn="l">
                <a:lnSpc>
                  <a:spcPct val="94000"/>
                </a:lnSpc>
                <a:spcBef>
                  <a:spcPts val="0"/>
                </a:spcBef>
              </a:pPr>
              <a:r>
                <a:rPr lang="en-US" sz="1000">
                  <a:solidFill>
                    <a:srgbClr val="5C2D91"/>
                  </a:solidFill>
                  <a:latin typeface="+mj-lt"/>
                  <a:ea typeface="Inter" panose="02000503000000020004" pitchFamily="2" charset="0"/>
                  <a:cs typeface="Inter" panose="02000503000000020004" pitchFamily="2" charset="0"/>
                </a:rPr>
                <a:t>GREATER AI LITERACY</a:t>
              </a:r>
            </a:p>
            <a:p>
              <a:pPr algn="l">
                <a:lnSpc>
                  <a:spcPct val="94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Confidence and capability across your organization</a:t>
              </a:r>
            </a:p>
          </p:txBody>
        </p:sp>
      </p:grpSp>
      <p:sp>
        <p:nvSpPr>
          <p:cNvPr id="74" name="osep1">
            <a:extLst>
              <a:ext uri="{FF2B5EF4-FFF2-40B4-BE49-F238E27FC236}">
                <a16:creationId xmlns:a16="http://schemas.microsoft.com/office/drawing/2014/main" id="{9D879D30-3B51-6D3E-7423-41966A43ACC5}"/>
              </a:ext>
            </a:extLst>
          </p:cNvPr>
          <p:cNvSpPr/>
          <p:nvPr userDrawn="1"/>
        </p:nvSpPr>
        <p:spPr>
          <a:xfrm>
            <a:off x="3335679" y="5273099"/>
            <a:ext cx="12700" cy="420000"/>
          </a:xfrm>
          <a:prstGeom prst="rect">
            <a:avLst/>
          </a:prstGeom>
          <a:solidFill>
            <a:srgbClr val="DCE4EE"/>
          </a:solidFill>
          <a:ln>
            <a:noFill/>
          </a:ln>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grpSp>
        <p:nvGrpSpPr>
          <p:cNvPr id="75" name="Group 74">
            <a:extLst>
              <a:ext uri="{FF2B5EF4-FFF2-40B4-BE49-F238E27FC236}">
                <a16:creationId xmlns:a16="http://schemas.microsoft.com/office/drawing/2014/main" id="{9B3D8AA3-799D-3D0B-D851-3D9241DA7EB3}"/>
              </a:ext>
            </a:extLst>
          </p:cNvPr>
          <p:cNvGrpSpPr/>
          <p:nvPr userDrawn="1"/>
        </p:nvGrpSpPr>
        <p:grpSpPr>
          <a:xfrm>
            <a:off x="3393862" y="5273099"/>
            <a:ext cx="1858954" cy="420000"/>
            <a:chOff x="3393862" y="5273099"/>
            <a:chExt cx="1858954" cy="420000"/>
          </a:xfrm>
        </p:grpSpPr>
        <p:pic>
          <p:nvPicPr>
            <p:cNvPr id="76" name="outi1" descr="Group brainstorm with solid fill">
              <a:extLst>
                <a:ext uri="{FF2B5EF4-FFF2-40B4-BE49-F238E27FC236}">
                  <a16:creationId xmlns:a16="http://schemas.microsoft.com/office/drawing/2014/main" id="{0F8713EB-F7A8-B5F5-93B5-DBCF2293FB7E}"/>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3393862" y="5286622"/>
              <a:ext cx="365760" cy="365760"/>
            </a:xfrm>
            <a:prstGeom prst="rect">
              <a:avLst/>
            </a:prstGeom>
            <a:ln>
              <a:noFill/>
            </a:ln>
          </p:spPr>
        </p:pic>
        <p:sp>
          <p:nvSpPr>
            <p:cNvPr id="77" name="outt1">
              <a:extLst>
                <a:ext uri="{FF2B5EF4-FFF2-40B4-BE49-F238E27FC236}">
                  <a16:creationId xmlns:a16="http://schemas.microsoft.com/office/drawing/2014/main" id="{E7AC1DE3-B786-755E-209C-BEEE57A28561}"/>
                </a:ext>
              </a:extLst>
            </p:cNvPr>
            <p:cNvSpPr txBox="1"/>
            <p:nvPr/>
          </p:nvSpPr>
          <p:spPr>
            <a:xfrm>
              <a:off x="3866816" y="5273099"/>
              <a:ext cx="1386000" cy="420000"/>
            </a:xfrm>
            <a:prstGeom prst="rect">
              <a:avLst/>
            </a:prstGeom>
            <a:noFill/>
          </p:spPr>
          <p:txBody>
            <a:bodyPr wrap="square" lIns="0" tIns="12000" rIns="0" bIns="12000" anchor="ctr">
              <a:noAutofit/>
            </a:bodyPr>
            <a:lstStyle/>
            <a:p>
              <a:pPr algn="l">
                <a:lnSpc>
                  <a:spcPct val="94000"/>
                </a:lnSpc>
                <a:spcBef>
                  <a:spcPts val="0"/>
                </a:spcBef>
              </a:pPr>
              <a:r>
                <a:rPr lang="en-US" sz="900">
                  <a:solidFill>
                    <a:srgbClr val="0E7C86"/>
                  </a:solidFill>
                  <a:latin typeface="+mj-lt"/>
                  <a:ea typeface="Inter" panose="02000503000000020004" pitchFamily="2" charset="0"/>
                  <a:cs typeface="Inter" panose="02000503000000020004" pitchFamily="2" charset="0"/>
                </a:rPr>
                <a:t>CLEAR INVESTMENT DECISIONS</a:t>
              </a:r>
            </a:p>
            <a:p>
              <a:pPr algn="l">
                <a:lnSpc>
                  <a:spcPct val="94000"/>
                </a:lnSpc>
                <a:spcBef>
                  <a:spcPts val="300"/>
                </a:spcBef>
              </a:pPr>
              <a:r>
                <a:rPr lang="en-US" sz="800">
                  <a:solidFill>
                    <a:srgbClr val="404040"/>
                  </a:solidFill>
                  <a:latin typeface="Inter" panose="02000503000000020004" pitchFamily="2" charset="0"/>
                  <a:ea typeface="Inter" panose="02000503000000020004" pitchFamily="2" charset="0"/>
                  <a:cs typeface="Inter" panose="02000503000000020004" pitchFamily="2" charset="0"/>
                </a:rPr>
                <a:t>Informed choices on where and how to invest in AI</a:t>
              </a:r>
            </a:p>
          </p:txBody>
        </p:sp>
      </p:grpSp>
      <p:sp>
        <p:nvSpPr>
          <p:cNvPr id="78" name="osep2">
            <a:extLst>
              <a:ext uri="{FF2B5EF4-FFF2-40B4-BE49-F238E27FC236}">
                <a16:creationId xmlns:a16="http://schemas.microsoft.com/office/drawing/2014/main" id="{773C1936-87DD-71FC-4B71-555477D58AF2}"/>
              </a:ext>
            </a:extLst>
          </p:cNvPr>
          <p:cNvSpPr/>
          <p:nvPr userDrawn="1"/>
        </p:nvSpPr>
        <p:spPr>
          <a:xfrm>
            <a:off x="5489140" y="5273099"/>
            <a:ext cx="12700" cy="420000"/>
          </a:xfrm>
          <a:prstGeom prst="rect">
            <a:avLst/>
          </a:prstGeom>
          <a:solidFill>
            <a:srgbClr val="DCE4EE"/>
          </a:solidFill>
          <a:ln>
            <a:noFill/>
          </a:ln>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grpSp>
        <p:nvGrpSpPr>
          <p:cNvPr id="79" name="Group 78">
            <a:extLst>
              <a:ext uri="{FF2B5EF4-FFF2-40B4-BE49-F238E27FC236}">
                <a16:creationId xmlns:a16="http://schemas.microsoft.com/office/drawing/2014/main" id="{A4C88E05-96A3-6754-C9D2-7CAFC23C1E89}"/>
              </a:ext>
            </a:extLst>
          </p:cNvPr>
          <p:cNvGrpSpPr/>
          <p:nvPr userDrawn="1"/>
        </p:nvGrpSpPr>
        <p:grpSpPr>
          <a:xfrm>
            <a:off x="5565156" y="5273099"/>
            <a:ext cx="2044954" cy="420000"/>
            <a:chOff x="5565156" y="5273099"/>
            <a:chExt cx="2044954" cy="420000"/>
          </a:xfrm>
        </p:grpSpPr>
        <p:pic>
          <p:nvPicPr>
            <p:cNvPr id="80" name="outi2" descr="Thumbs up sign with solid fill">
              <a:extLst>
                <a:ext uri="{FF2B5EF4-FFF2-40B4-BE49-F238E27FC236}">
                  <a16:creationId xmlns:a16="http://schemas.microsoft.com/office/drawing/2014/main" id="{7377C46E-E66D-6638-9918-35325E114C67}"/>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5565156" y="5286622"/>
              <a:ext cx="365760" cy="365760"/>
            </a:xfrm>
            <a:prstGeom prst="rect">
              <a:avLst/>
            </a:prstGeom>
            <a:ln>
              <a:noFill/>
            </a:ln>
          </p:spPr>
        </p:pic>
        <p:sp>
          <p:nvSpPr>
            <p:cNvPr id="81" name="outt2">
              <a:extLst>
                <a:ext uri="{FF2B5EF4-FFF2-40B4-BE49-F238E27FC236}">
                  <a16:creationId xmlns:a16="http://schemas.microsoft.com/office/drawing/2014/main" id="{D8C2D654-7CE5-5958-EA26-0A73345E98E2}"/>
                </a:ext>
              </a:extLst>
            </p:cNvPr>
            <p:cNvSpPr txBox="1"/>
            <p:nvPr/>
          </p:nvSpPr>
          <p:spPr>
            <a:xfrm>
              <a:off x="6038110" y="5273099"/>
              <a:ext cx="1572000" cy="420000"/>
            </a:xfrm>
            <a:prstGeom prst="rect">
              <a:avLst/>
            </a:prstGeom>
            <a:noFill/>
          </p:spPr>
          <p:txBody>
            <a:bodyPr wrap="square" lIns="0" tIns="12000" rIns="0" bIns="12000" anchor="ctr">
              <a:noAutofit/>
            </a:bodyPr>
            <a:lstStyle/>
            <a:p>
              <a:pPr algn="l">
                <a:lnSpc>
                  <a:spcPct val="94000"/>
                </a:lnSpc>
                <a:spcBef>
                  <a:spcPts val="0"/>
                </a:spcBef>
              </a:pPr>
              <a:r>
                <a:rPr lang="en-US" sz="900">
                  <a:solidFill>
                    <a:srgbClr val="1E7A46"/>
                  </a:solidFill>
                  <a:latin typeface="+mj-lt"/>
                  <a:ea typeface="Inter" panose="02000503000000020004" pitchFamily="2" charset="0"/>
                  <a:cs typeface="Inter" panose="02000503000000020004" pitchFamily="2" charset="0"/>
                </a:rPr>
                <a:t>REDUCED IMPLEMENTATION RISK</a:t>
              </a:r>
            </a:p>
            <a:p>
              <a:pPr algn="l">
                <a:lnSpc>
                  <a:spcPct val="94000"/>
                </a:lnSpc>
                <a:spcBef>
                  <a:spcPts val="300"/>
                </a:spcBef>
              </a:pPr>
              <a:r>
                <a:rPr lang="en-US" sz="800">
                  <a:solidFill>
                    <a:srgbClr val="404040"/>
                  </a:solidFill>
                  <a:latin typeface="Inter" panose="02000503000000020004" pitchFamily="2" charset="0"/>
                  <a:ea typeface="Inter" panose="02000503000000020004" pitchFamily="2" charset="0"/>
                  <a:cs typeface="Inter" panose="02000503000000020004" pitchFamily="2" charset="0"/>
                </a:rPr>
                <a:t>Feasibility validated before broader rollout</a:t>
              </a:r>
            </a:p>
          </p:txBody>
        </p:sp>
      </p:grpSp>
      <p:sp>
        <p:nvSpPr>
          <p:cNvPr id="82" name="osep3">
            <a:extLst>
              <a:ext uri="{FF2B5EF4-FFF2-40B4-BE49-F238E27FC236}">
                <a16:creationId xmlns:a16="http://schemas.microsoft.com/office/drawing/2014/main" id="{C7D8E57F-6E5B-D53E-D97A-3A887EF70B32}"/>
              </a:ext>
            </a:extLst>
          </p:cNvPr>
          <p:cNvSpPr/>
          <p:nvPr userDrawn="1"/>
        </p:nvSpPr>
        <p:spPr>
          <a:xfrm>
            <a:off x="7712853" y="5273099"/>
            <a:ext cx="12700" cy="420000"/>
          </a:xfrm>
          <a:prstGeom prst="rect">
            <a:avLst/>
          </a:prstGeom>
          <a:solidFill>
            <a:srgbClr val="DCE4EE"/>
          </a:solidFill>
          <a:ln>
            <a:noFill/>
          </a:ln>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grpSp>
        <p:nvGrpSpPr>
          <p:cNvPr id="83" name="Group 82">
            <a:extLst>
              <a:ext uri="{FF2B5EF4-FFF2-40B4-BE49-F238E27FC236}">
                <a16:creationId xmlns:a16="http://schemas.microsoft.com/office/drawing/2014/main" id="{8D0B0D8A-42CB-8F3E-5C30-94FBEEFBC93E}"/>
              </a:ext>
            </a:extLst>
          </p:cNvPr>
          <p:cNvGrpSpPr/>
          <p:nvPr userDrawn="1"/>
        </p:nvGrpSpPr>
        <p:grpSpPr>
          <a:xfrm>
            <a:off x="7756177" y="5273099"/>
            <a:ext cx="1858954" cy="420000"/>
            <a:chOff x="7756177" y="5273099"/>
            <a:chExt cx="1858954" cy="420000"/>
          </a:xfrm>
        </p:grpSpPr>
        <p:pic>
          <p:nvPicPr>
            <p:cNvPr id="84" name="outi3" descr="Blueprint with solid fill">
              <a:extLst>
                <a:ext uri="{FF2B5EF4-FFF2-40B4-BE49-F238E27FC236}">
                  <a16:creationId xmlns:a16="http://schemas.microsoft.com/office/drawing/2014/main" id="{EB2A9C9E-D9C6-FA0B-74D1-CA91C30030D0}"/>
                </a:ext>
              </a:extLst>
            </p:cNvPr>
            <p:cNvPicPr>
              <a:picLocks noChangeAspect="1"/>
            </p:cNvPicPr>
            <p:nvPr/>
          </p:nvPicPr>
          <p:blipFill>
            <a:blip>
              <a:extLst>
                <a:ext uri="{96DAC541-7B7A-43D3-8B79-37D633B846F1}">
                  <asvg:svgBlip xmlns:asvg="http://schemas.microsoft.com/office/drawing/2016/SVG/main" r:embed="rId12"/>
                </a:ext>
              </a:extLst>
            </a:blip>
            <a:srcRect/>
            <a:stretch/>
          </p:blipFill>
          <p:spPr>
            <a:xfrm>
              <a:off x="7756177" y="5286622"/>
              <a:ext cx="365760" cy="365760"/>
            </a:xfrm>
            <a:prstGeom prst="rect">
              <a:avLst/>
            </a:prstGeom>
            <a:ln>
              <a:noFill/>
            </a:ln>
          </p:spPr>
        </p:pic>
        <p:sp>
          <p:nvSpPr>
            <p:cNvPr id="85" name="outt3">
              <a:extLst>
                <a:ext uri="{FF2B5EF4-FFF2-40B4-BE49-F238E27FC236}">
                  <a16:creationId xmlns:a16="http://schemas.microsoft.com/office/drawing/2014/main" id="{4103743C-B25F-828C-917E-1106C7F93E68}"/>
                </a:ext>
              </a:extLst>
            </p:cNvPr>
            <p:cNvSpPr txBox="1"/>
            <p:nvPr/>
          </p:nvSpPr>
          <p:spPr>
            <a:xfrm>
              <a:off x="8229131" y="5273099"/>
              <a:ext cx="1386000" cy="420000"/>
            </a:xfrm>
            <a:prstGeom prst="rect">
              <a:avLst/>
            </a:prstGeom>
            <a:noFill/>
          </p:spPr>
          <p:txBody>
            <a:bodyPr wrap="square" lIns="0" tIns="12000" rIns="0" bIns="12000" anchor="ctr">
              <a:noAutofit/>
            </a:bodyPr>
            <a:lstStyle/>
            <a:p>
              <a:pPr algn="l">
                <a:lnSpc>
                  <a:spcPct val="94000"/>
                </a:lnSpc>
                <a:spcBef>
                  <a:spcPts val="0"/>
                </a:spcBef>
              </a:pPr>
              <a:r>
                <a:rPr lang="en-US" sz="900">
                  <a:solidFill>
                    <a:srgbClr val="C8891B"/>
                  </a:solidFill>
                  <a:latin typeface="+mj-lt"/>
                  <a:ea typeface="Inter" panose="02000503000000020004" pitchFamily="2" charset="0"/>
                  <a:cs typeface="Inter" panose="02000503000000020004" pitchFamily="2" charset="0"/>
                </a:rPr>
                <a:t>IMPLEMENTATION-READY BLUEPRINT</a:t>
              </a:r>
            </a:p>
            <a:p>
              <a:pPr>
                <a:lnSpc>
                  <a:spcPct val="94000"/>
                </a:lnSpc>
                <a:spcBef>
                  <a:spcPts val="300"/>
                </a:spcBef>
              </a:pPr>
              <a:r>
                <a:rPr lang="en-US" sz="800">
                  <a:solidFill>
                    <a:srgbClr val="404040"/>
                  </a:solidFill>
                  <a:latin typeface="Inter" panose="02000503000000020004" pitchFamily="2" charset="0"/>
                  <a:ea typeface="Inter" panose="02000503000000020004" pitchFamily="2" charset="0"/>
                  <a:cs typeface="Inter" panose="02000503000000020004" pitchFamily="2" charset="0"/>
                </a:rPr>
                <a:t>A practical plan to take to pilot or production</a:t>
              </a:r>
            </a:p>
          </p:txBody>
        </p:sp>
      </p:grpSp>
      <p:sp>
        <p:nvSpPr>
          <p:cNvPr id="86" name="osep4">
            <a:extLst>
              <a:ext uri="{FF2B5EF4-FFF2-40B4-BE49-F238E27FC236}">
                <a16:creationId xmlns:a16="http://schemas.microsoft.com/office/drawing/2014/main" id="{CE155B3D-6914-6544-FF8E-E19087E0A960}"/>
              </a:ext>
            </a:extLst>
          </p:cNvPr>
          <p:cNvSpPr/>
          <p:nvPr userDrawn="1"/>
        </p:nvSpPr>
        <p:spPr>
          <a:xfrm>
            <a:off x="9814879" y="5273099"/>
            <a:ext cx="12700" cy="420000"/>
          </a:xfrm>
          <a:prstGeom prst="rect">
            <a:avLst/>
          </a:prstGeom>
          <a:solidFill>
            <a:srgbClr val="DCE4EE"/>
          </a:solidFill>
          <a:ln>
            <a:noFill/>
          </a:ln>
        </p:spPr>
        <p:txBody>
          <a:bodyPr/>
          <a:lstStyle/>
          <a:p>
            <a:endParaRPr lang="en-US" sz="2400">
              <a:latin typeface="Inter" panose="02000503000000020004" pitchFamily="2" charset="0"/>
              <a:ea typeface="Inter" panose="02000503000000020004" pitchFamily="2" charset="0"/>
              <a:cs typeface="Inter" panose="02000503000000020004" pitchFamily="2" charset="0"/>
            </a:endParaRPr>
          </a:p>
        </p:txBody>
      </p:sp>
      <p:grpSp>
        <p:nvGrpSpPr>
          <p:cNvPr id="87" name="Group 86">
            <a:extLst>
              <a:ext uri="{FF2B5EF4-FFF2-40B4-BE49-F238E27FC236}">
                <a16:creationId xmlns:a16="http://schemas.microsoft.com/office/drawing/2014/main" id="{6526B632-263E-953F-7B06-71FE930E665E}"/>
              </a:ext>
            </a:extLst>
          </p:cNvPr>
          <p:cNvGrpSpPr/>
          <p:nvPr userDrawn="1"/>
        </p:nvGrpSpPr>
        <p:grpSpPr>
          <a:xfrm>
            <a:off x="9954900" y="5222794"/>
            <a:ext cx="1879081" cy="519554"/>
            <a:chOff x="9954900" y="5222794"/>
            <a:chExt cx="1879081" cy="519554"/>
          </a:xfrm>
        </p:grpSpPr>
        <p:pic>
          <p:nvPicPr>
            <p:cNvPr id="88" name="outi4" descr="Repeat with solid fill">
              <a:extLst>
                <a:ext uri="{FF2B5EF4-FFF2-40B4-BE49-F238E27FC236}">
                  <a16:creationId xmlns:a16="http://schemas.microsoft.com/office/drawing/2014/main" id="{EBA29067-7244-6C5E-D6DE-3E21110D3FD1}"/>
                </a:ext>
              </a:extLst>
            </p:cNvPr>
            <p:cNvPicPr>
              <a:picLocks noChangeAspect="1"/>
            </p:cNvPicPr>
            <p:nvPr/>
          </p:nvPicPr>
          <p:blipFill>
            <a:blip>
              <a:extLst>
                <a:ext uri="{96DAC541-7B7A-43D3-8B79-37D633B846F1}">
                  <asvg:svgBlip xmlns:asvg="http://schemas.microsoft.com/office/drawing/2016/SVG/main" r:embed="rId13"/>
                </a:ext>
              </a:extLst>
            </a:blip>
            <a:srcRect/>
            <a:stretch/>
          </p:blipFill>
          <p:spPr>
            <a:xfrm>
              <a:off x="9954900" y="5277333"/>
              <a:ext cx="365760" cy="365760"/>
            </a:xfrm>
            <a:prstGeom prst="rect">
              <a:avLst/>
            </a:prstGeom>
            <a:ln>
              <a:noFill/>
            </a:ln>
          </p:spPr>
        </p:pic>
        <p:sp>
          <p:nvSpPr>
            <p:cNvPr id="89" name="outt4">
              <a:extLst>
                <a:ext uri="{FF2B5EF4-FFF2-40B4-BE49-F238E27FC236}">
                  <a16:creationId xmlns:a16="http://schemas.microsoft.com/office/drawing/2014/main" id="{889E7E63-6447-738B-C5C4-B227F04A2893}"/>
                </a:ext>
              </a:extLst>
            </p:cNvPr>
            <p:cNvSpPr txBox="1"/>
            <p:nvPr/>
          </p:nvSpPr>
          <p:spPr>
            <a:xfrm>
              <a:off x="10447981" y="5222794"/>
              <a:ext cx="1386000" cy="519554"/>
            </a:xfrm>
            <a:prstGeom prst="rect">
              <a:avLst/>
            </a:prstGeom>
            <a:noFill/>
          </p:spPr>
          <p:txBody>
            <a:bodyPr wrap="square" lIns="0" tIns="12000" rIns="0" bIns="12000" anchor="ctr">
              <a:normAutofit fontScale="77500" lnSpcReduction="20000"/>
            </a:bodyPr>
            <a:lstStyle/>
            <a:p>
              <a:pPr algn="l">
                <a:lnSpc>
                  <a:spcPct val="94000"/>
                </a:lnSpc>
                <a:spcBef>
                  <a:spcPts val="0"/>
                </a:spcBef>
              </a:pPr>
              <a:r>
                <a:rPr lang="en-US" sz="1200">
                  <a:solidFill>
                    <a:srgbClr val="15488F"/>
                  </a:solidFill>
                  <a:latin typeface="+mj-lt"/>
                  <a:ea typeface="Inter" panose="02000503000000020004" pitchFamily="2" charset="0"/>
                  <a:cs typeface="Inter" panose="02000503000000020004" pitchFamily="2" charset="0"/>
                </a:rPr>
                <a:t>PROVEN BUSINESS VALUE</a:t>
              </a:r>
            </a:p>
            <a:p>
              <a:pPr>
                <a:lnSpc>
                  <a:spcPct val="114000"/>
                </a:lnSpc>
                <a:spcBef>
                  <a:spcPts val="300"/>
                </a:spcBef>
              </a:pPr>
              <a:r>
                <a:rPr lang="en-US" sz="1000">
                  <a:solidFill>
                    <a:srgbClr val="404040"/>
                  </a:solidFill>
                  <a:latin typeface="Inter" panose="02000503000000020004" pitchFamily="2" charset="0"/>
                  <a:ea typeface="Inter" panose="02000503000000020004" pitchFamily="2" charset="0"/>
                  <a:cs typeface="Inter" panose="02000503000000020004" pitchFamily="2" charset="0"/>
                </a:rPr>
                <a:t>Demonstrated impact and support for next steps</a:t>
              </a:r>
            </a:p>
          </p:txBody>
        </p:sp>
      </p:grpSp>
      <p:grpSp>
        <p:nvGrpSpPr>
          <p:cNvPr id="90" name="Group 89">
            <a:extLst>
              <a:ext uri="{FF2B5EF4-FFF2-40B4-BE49-F238E27FC236}">
                <a16:creationId xmlns:a16="http://schemas.microsoft.com/office/drawing/2014/main" id="{FCD44FEB-8A7F-C2E5-1BD2-9F50DCC97D9C}"/>
              </a:ext>
            </a:extLst>
          </p:cNvPr>
          <p:cNvGrpSpPr/>
          <p:nvPr userDrawn="1"/>
        </p:nvGrpSpPr>
        <p:grpSpPr>
          <a:xfrm>
            <a:off x="300000" y="1205322"/>
            <a:ext cx="11592000" cy="849815"/>
            <a:chOff x="300000" y="1205322"/>
            <a:chExt cx="11592000" cy="849815"/>
          </a:xfrm>
          <a:effectLst>
            <a:outerShdw blurRad="63500" sx="102000" sy="102000" algn="ctr" rotWithShape="0">
              <a:prstClr val="black">
                <a:alpha val="40000"/>
              </a:prstClr>
            </a:outerShdw>
          </a:effectLst>
        </p:grpSpPr>
        <p:sp>
          <p:nvSpPr>
            <p:cNvPr id="91" name="introband">
              <a:extLst>
                <a:ext uri="{FF2B5EF4-FFF2-40B4-BE49-F238E27FC236}">
                  <a16:creationId xmlns:a16="http://schemas.microsoft.com/office/drawing/2014/main" id="{9CE35D67-F1DF-B06E-4126-BC5A2F2F29B1}"/>
                </a:ext>
              </a:extLst>
            </p:cNvPr>
            <p:cNvSpPr/>
            <p:nvPr/>
          </p:nvSpPr>
          <p:spPr>
            <a:xfrm>
              <a:off x="300000" y="1205322"/>
              <a:ext cx="11592000" cy="849815"/>
            </a:xfrm>
            <a:prstGeom prst="roundRect">
              <a:avLst>
                <a:gd name="adj" fmla="val 5000"/>
              </a:avLst>
            </a:prstGeom>
            <a:solidFill>
              <a:srgbClr val="F4F7FB"/>
            </a:solidFill>
            <a:ln w="9525">
              <a:solidFill>
                <a:srgbClr val="D6E1EF"/>
              </a:solidFill>
            </a:ln>
          </p:spPr>
          <p:txBody>
            <a:bodyPr/>
            <a:lstStyle/>
            <a:p>
              <a:endParaRPr lang="en-US"/>
            </a:p>
          </p:txBody>
        </p:sp>
        <p:sp>
          <p:nvSpPr>
            <p:cNvPr id="92" name="cidiv">
              <a:extLst>
                <a:ext uri="{FF2B5EF4-FFF2-40B4-BE49-F238E27FC236}">
                  <a16:creationId xmlns:a16="http://schemas.microsoft.com/office/drawing/2014/main" id="{F9E18F78-1595-B0B2-E6EA-5F41FBAB56FD}"/>
                </a:ext>
              </a:extLst>
            </p:cNvPr>
            <p:cNvSpPr/>
            <p:nvPr/>
          </p:nvSpPr>
          <p:spPr>
            <a:xfrm>
              <a:off x="2759816" y="1306110"/>
              <a:ext cx="12700" cy="640080"/>
            </a:xfrm>
            <a:prstGeom prst="rect">
              <a:avLst/>
            </a:prstGeom>
            <a:solidFill>
              <a:srgbClr val="C9D5E5"/>
            </a:solidFill>
            <a:ln>
              <a:noFill/>
            </a:ln>
          </p:spPr>
          <p:txBody>
            <a:bodyPr/>
            <a:lstStyle/>
            <a:p>
              <a:endParaRPr lang="en-US"/>
            </a:p>
          </p:txBody>
        </p:sp>
        <p:sp>
          <p:nvSpPr>
            <p:cNvPr id="93" name="intro">
              <a:extLst>
                <a:ext uri="{FF2B5EF4-FFF2-40B4-BE49-F238E27FC236}">
                  <a16:creationId xmlns:a16="http://schemas.microsoft.com/office/drawing/2014/main" id="{5E8E7B10-E816-9AD8-D02D-B9EAB096D44D}"/>
                </a:ext>
              </a:extLst>
            </p:cNvPr>
            <p:cNvSpPr txBox="1"/>
            <p:nvPr/>
          </p:nvSpPr>
          <p:spPr>
            <a:xfrm>
              <a:off x="3106655" y="1285942"/>
              <a:ext cx="8564366" cy="670263"/>
            </a:xfrm>
            <a:prstGeom prst="rect">
              <a:avLst/>
            </a:prstGeom>
            <a:noFill/>
          </p:spPr>
          <p:txBody>
            <a:bodyPr wrap="square" lIns="0" tIns="12000" rIns="0" bIns="12000" anchor="ctr">
              <a:normAutofit/>
            </a:bodyPr>
            <a:lstStyle/>
            <a:p>
              <a:pPr algn="l">
                <a:lnSpc>
                  <a:spcPct val="94000"/>
                </a:lnSpc>
                <a:spcBef>
                  <a:spcPts val="0"/>
                </a:spcBef>
              </a:pPr>
              <a:r>
                <a:rPr lang="en-US" sz="1000" b="0">
                  <a:solidFill>
                    <a:srgbClr val="404040"/>
                  </a:solidFill>
                  <a:ea typeface="Inter" panose="02000503000000020004" pitchFamily="2" charset="0"/>
                  <a:cs typeface="Inter" panose="02000503000000020004" pitchFamily="2" charset="0"/>
                </a:rPr>
                <a:t>Planet helps organizations move from AI curiosity to implementation-ready solutions. Through expert-led workshops and a focused proof of concept, we help you understand Microsoft AI capabilities, identify and prioritize high-value opportunities, and validate one use case with a working prototype. This engagement builds organizational AI readiness, aligns initiatives to business objectives, and delivers a clear path forward with reduced risk and measurable outcomes.</a:t>
              </a:r>
            </a:p>
          </p:txBody>
        </p:sp>
      </p:grpSp>
      <p:sp>
        <p:nvSpPr>
          <p:cNvPr id="94" name="Title 3">
            <a:extLst>
              <a:ext uri="{FF2B5EF4-FFF2-40B4-BE49-F238E27FC236}">
                <a16:creationId xmlns:a16="http://schemas.microsoft.com/office/drawing/2014/main" id="{7DE8D761-88CB-8179-C05D-00C1A262223C}"/>
              </a:ext>
            </a:extLst>
          </p:cNvPr>
          <p:cNvSpPr txBox="1">
            <a:spLocks/>
          </p:cNvSpPr>
          <p:nvPr userDrawn="1"/>
        </p:nvSpPr>
        <p:spPr>
          <a:xfrm>
            <a:off x="1162740" y="105296"/>
            <a:ext cx="10457759" cy="79409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Inter" panose="02000503000000020004" pitchFamily="2" charset="0"/>
                <a:ea typeface="Inter" panose="02000503000000020004" pitchFamily="2" charset="0"/>
                <a:cs typeface="+mj-cs"/>
              </a:defRPr>
            </a:lvl1pPr>
          </a:lstStyle>
          <a:p>
            <a:r>
              <a:rPr lang="en-US">
                <a:solidFill>
                  <a:schemeClr val="bg1"/>
                </a:solidFill>
              </a:rPr>
              <a:t>AI &amp; Intelligent Solutions</a:t>
            </a:r>
          </a:p>
        </p:txBody>
      </p:sp>
      <p:pic>
        <p:nvPicPr>
          <p:cNvPr id="95" name="Graphic 85" descr="Robot with solid fill">
            <a:hlinkClick r:id="" action="ppaction://noaction"/>
            <a:extLst>
              <a:ext uri="{FF2B5EF4-FFF2-40B4-BE49-F238E27FC236}">
                <a16:creationId xmlns:a16="http://schemas.microsoft.com/office/drawing/2014/main" id="{0CA8DF69-4BD2-5D88-D9A9-75DE5A12E089}"/>
              </a:ext>
            </a:extLst>
          </p:cNvPr>
          <p:cNvPicPr/>
          <p:nvPr userDrawn="1"/>
        </p:nvPicPr>
        <p:blipFill>
          <a:blip>
            <a:extLst>
              <a:ext uri="{96DAC541-7B7A-43D3-8B79-37D633B846F1}">
                <asvg:svgBlip xmlns:asvg="http://schemas.microsoft.com/office/drawing/2016/SVG/main" r:embed="rId14"/>
              </a:ext>
            </a:extLst>
          </a:blip>
          <a:srcRect/>
          <a:stretch/>
        </p:blipFill>
        <p:spPr>
          <a:xfrm>
            <a:off x="172253" y="62277"/>
            <a:ext cx="845271" cy="845271"/>
          </a:xfrm>
          <a:prstGeom prst="rect">
            <a:avLst/>
          </a:prstGeom>
          <a:ln>
            <a:noFill/>
          </a:ln>
          <a:effectLst/>
        </p:spPr>
      </p:pic>
      <p:sp>
        <p:nvSpPr>
          <p:cNvPr id="96" name="Title 3">
            <a:extLst>
              <a:ext uri="{FF2B5EF4-FFF2-40B4-BE49-F238E27FC236}">
                <a16:creationId xmlns:a16="http://schemas.microsoft.com/office/drawing/2014/main" id="{B4AE82DD-0067-5AF6-4194-66F65E7A4AD1}"/>
              </a:ext>
            </a:extLst>
          </p:cNvPr>
          <p:cNvSpPr txBox="1">
            <a:spLocks/>
          </p:cNvSpPr>
          <p:nvPr userDrawn="1"/>
        </p:nvSpPr>
        <p:spPr>
          <a:xfrm>
            <a:off x="384306" y="1250706"/>
            <a:ext cx="2189044" cy="75142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a:solidFill>
                  <a:schemeClr val="tx1"/>
                </a:solidFill>
                <a:latin typeface="Inter" panose="02000503000000020004" pitchFamily="2" charset="0"/>
                <a:ea typeface="Inter" panose="02000503000000020004" pitchFamily="2" charset="0"/>
                <a:cs typeface="+mj-cs"/>
              </a:defRPr>
            </a:lvl1pPr>
          </a:lstStyle>
          <a:p>
            <a:r>
              <a:rPr lang="en-US" sz="2200">
                <a:solidFill>
                  <a:srgbClr val="0E2841"/>
                </a:solidFill>
              </a:rPr>
              <a:t>AI Workshops &amp; Assistant PoC</a:t>
            </a:r>
          </a:p>
        </p:txBody>
      </p:sp>
      <p:sp>
        <p:nvSpPr>
          <p:cNvPr id="97" name="TextBox 96">
            <a:extLst>
              <a:ext uri="{FF2B5EF4-FFF2-40B4-BE49-F238E27FC236}">
                <a16:creationId xmlns:a16="http://schemas.microsoft.com/office/drawing/2014/main" id="{A5F09CAC-A9F2-6599-6853-2CC594262625}"/>
              </a:ext>
            </a:extLst>
          </p:cNvPr>
          <p:cNvSpPr txBox="1"/>
          <p:nvPr userDrawn="1"/>
        </p:nvSpPr>
        <p:spPr>
          <a:xfrm>
            <a:off x="358906" y="4507408"/>
            <a:ext cx="2219784" cy="347146"/>
          </a:xfrm>
          <a:prstGeom prst="rect">
            <a:avLst/>
          </a:prstGeom>
          <a:noFill/>
        </p:spPr>
        <p:txBody>
          <a:bodyPr wrap="square">
            <a:spAutoFit/>
          </a:bodyPr>
          <a:lstStyle/>
          <a:p>
            <a:pPr marL="0" indent="0" algn="l">
              <a:lnSpc>
                <a:spcPct val="92000"/>
              </a:lnSpc>
              <a:spcBef>
                <a:spcPts val="500"/>
              </a:spcBef>
              <a:buNone/>
            </a:pPr>
            <a:r>
              <a:rPr lang="en-US" sz="900" b="1">
                <a:solidFill>
                  <a:srgbClr val="5C2D91"/>
                </a:solidFill>
                <a:latin typeface="Inter" panose="02000503000000020004" pitchFamily="2" charset="0"/>
                <a:ea typeface="Inter" panose="02000503000000020004" pitchFamily="2" charset="0"/>
                <a:cs typeface="Inter" panose="02000503000000020004" pitchFamily="2" charset="0"/>
              </a:rPr>
              <a:t>OUTCOME:  Shared understanding of Microsoft AI capabilities</a:t>
            </a:r>
          </a:p>
        </p:txBody>
      </p:sp>
      <p:sp>
        <p:nvSpPr>
          <p:cNvPr id="98" name="TextBox 97">
            <a:extLst>
              <a:ext uri="{FF2B5EF4-FFF2-40B4-BE49-F238E27FC236}">
                <a16:creationId xmlns:a16="http://schemas.microsoft.com/office/drawing/2014/main" id="{4030842F-0809-5237-619C-1095D9A4879D}"/>
              </a:ext>
            </a:extLst>
          </p:cNvPr>
          <p:cNvSpPr txBox="1"/>
          <p:nvPr userDrawn="1"/>
        </p:nvSpPr>
        <p:spPr>
          <a:xfrm>
            <a:off x="2692149" y="4507408"/>
            <a:ext cx="2209004" cy="347146"/>
          </a:xfrm>
          <a:prstGeom prst="rect">
            <a:avLst/>
          </a:prstGeom>
          <a:noFill/>
        </p:spPr>
        <p:txBody>
          <a:bodyPr wrap="square">
            <a:spAutoFit/>
          </a:bodyPr>
          <a:lstStyle/>
          <a:p>
            <a:pPr marL="0" indent="0" algn="l">
              <a:lnSpc>
                <a:spcPct val="92000"/>
              </a:lnSpc>
              <a:spcBef>
                <a:spcPts val="500"/>
              </a:spcBef>
              <a:buNone/>
            </a:pPr>
            <a:r>
              <a:rPr lang="en-US" sz="900" b="1">
                <a:solidFill>
                  <a:srgbClr val="1D4F91"/>
                </a:solidFill>
                <a:latin typeface="Inter" panose="02000503000000020004" pitchFamily="2" charset="0"/>
                <a:ea typeface="Inter" panose="02000503000000020004" pitchFamily="2" charset="0"/>
                <a:cs typeface="Inter" panose="02000503000000020004" pitchFamily="2" charset="0"/>
              </a:rPr>
              <a:t>OUTCOME:  Potential AI use cases identified and documented</a:t>
            </a:r>
          </a:p>
        </p:txBody>
      </p:sp>
      <p:sp>
        <p:nvSpPr>
          <p:cNvPr id="99" name="TextBox 98">
            <a:extLst>
              <a:ext uri="{FF2B5EF4-FFF2-40B4-BE49-F238E27FC236}">
                <a16:creationId xmlns:a16="http://schemas.microsoft.com/office/drawing/2014/main" id="{E4C17296-0E51-6C80-BE91-9C8E9B58DC4B}"/>
              </a:ext>
            </a:extLst>
          </p:cNvPr>
          <p:cNvSpPr txBox="1"/>
          <p:nvPr userDrawn="1"/>
        </p:nvSpPr>
        <p:spPr>
          <a:xfrm>
            <a:off x="5019658" y="4512428"/>
            <a:ext cx="2207417" cy="347146"/>
          </a:xfrm>
          <a:prstGeom prst="rect">
            <a:avLst/>
          </a:prstGeom>
          <a:noFill/>
        </p:spPr>
        <p:txBody>
          <a:bodyPr wrap="square">
            <a:spAutoFit/>
          </a:bodyPr>
          <a:lstStyle/>
          <a:p>
            <a:pPr marL="0" indent="0" algn="l">
              <a:lnSpc>
                <a:spcPct val="92000"/>
              </a:lnSpc>
              <a:spcBef>
                <a:spcPts val="500"/>
              </a:spcBef>
              <a:buNone/>
            </a:pPr>
            <a:r>
              <a:rPr lang="en-US" sz="900" b="1">
                <a:solidFill>
                  <a:srgbClr val="0E7C86"/>
                </a:solidFill>
                <a:latin typeface="Inter" panose="02000503000000020004" pitchFamily="2" charset="0"/>
                <a:ea typeface="Inter" panose="02000503000000020004" pitchFamily="2" charset="0"/>
                <a:cs typeface="Inter" panose="02000503000000020004" pitchFamily="2" charset="0"/>
              </a:rPr>
              <a:t>OUTCOME:  Prioritized AI roadmap aligned to business goals</a:t>
            </a:r>
          </a:p>
        </p:txBody>
      </p:sp>
      <p:sp>
        <p:nvSpPr>
          <p:cNvPr id="100" name="TextBox 99">
            <a:extLst>
              <a:ext uri="{FF2B5EF4-FFF2-40B4-BE49-F238E27FC236}">
                <a16:creationId xmlns:a16="http://schemas.microsoft.com/office/drawing/2014/main" id="{F1B030A6-891C-106F-D91B-1013B730206F}"/>
              </a:ext>
            </a:extLst>
          </p:cNvPr>
          <p:cNvSpPr txBox="1"/>
          <p:nvPr userDrawn="1"/>
        </p:nvSpPr>
        <p:spPr>
          <a:xfrm>
            <a:off x="7347075" y="4512428"/>
            <a:ext cx="2202463" cy="347146"/>
          </a:xfrm>
          <a:prstGeom prst="rect">
            <a:avLst/>
          </a:prstGeom>
          <a:noFill/>
        </p:spPr>
        <p:txBody>
          <a:bodyPr wrap="square">
            <a:spAutoFit/>
          </a:bodyPr>
          <a:lstStyle/>
          <a:p>
            <a:pPr marL="0" indent="0" algn="l">
              <a:lnSpc>
                <a:spcPct val="92000"/>
              </a:lnSpc>
              <a:spcBef>
                <a:spcPts val="500"/>
              </a:spcBef>
              <a:buNone/>
            </a:pPr>
            <a:r>
              <a:rPr lang="en-US" sz="900" b="1">
                <a:solidFill>
                  <a:srgbClr val="1E7A46"/>
                </a:solidFill>
                <a:latin typeface="Inter" panose="02000503000000020004" pitchFamily="2" charset="0"/>
                <a:ea typeface="Inter" panose="02000503000000020004" pitchFamily="2" charset="0"/>
                <a:cs typeface="Inter" panose="02000503000000020004" pitchFamily="2" charset="0"/>
              </a:rPr>
              <a:t>OUTCOME:  Implementation-ready, low-level design</a:t>
            </a:r>
          </a:p>
        </p:txBody>
      </p:sp>
      <p:sp>
        <p:nvSpPr>
          <p:cNvPr id="101" name="TextBox 100">
            <a:extLst>
              <a:ext uri="{FF2B5EF4-FFF2-40B4-BE49-F238E27FC236}">
                <a16:creationId xmlns:a16="http://schemas.microsoft.com/office/drawing/2014/main" id="{E4515489-6F77-C80A-BCE9-A68AB1A877C9}"/>
              </a:ext>
            </a:extLst>
          </p:cNvPr>
          <p:cNvSpPr txBox="1"/>
          <p:nvPr userDrawn="1"/>
        </p:nvSpPr>
        <p:spPr>
          <a:xfrm>
            <a:off x="9669538" y="4507408"/>
            <a:ext cx="2230025" cy="347146"/>
          </a:xfrm>
          <a:prstGeom prst="rect">
            <a:avLst/>
          </a:prstGeom>
          <a:noFill/>
        </p:spPr>
        <p:txBody>
          <a:bodyPr wrap="square">
            <a:spAutoFit/>
          </a:bodyPr>
          <a:lstStyle/>
          <a:p>
            <a:pPr marL="0" indent="0" algn="l" rtl="0" eaLnBrk="1" latinLnBrk="0" hangingPunct="1">
              <a:lnSpc>
                <a:spcPct val="92000"/>
              </a:lnSpc>
              <a:spcBef>
                <a:spcPts val="500"/>
              </a:spcBef>
              <a:buNone/>
            </a:pPr>
            <a:r>
              <a:rPr lang="en-US" sz="900" b="1" kern="1200">
                <a:solidFill>
                  <a:srgbClr val="C8891B"/>
                </a:solidFill>
                <a:effectLst/>
                <a:latin typeface="Inter" panose="02000503000000020004" pitchFamily="2" charset="0"/>
                <a:ea typeface="Inter" panose="02000503000000020004" pitchFamily="2" charset="0"/>
                <a:cs typeface="Inter" panose="02000503000000020004" pitchFamily="2" charset="0"/>
              </a:rPr>
              <a:t>OUTCOME:  Working PoC and next step recommendations</a:t>
            </a:r>
            <a:endParaRPr lang="en-US">
              <a:effectLst/>
            </a:endParaRPr>
          </a:p>
        </p:txBody>
      </p:sp>
      <p:grpSp>
        <p:nvGrpSpPr>
          <p:cNvPr id="102" name="Group 101">
            <a:extLst>
              <a:ext uri="{FF2B5EF4-FFF2-40B4-BE49-F238E27FC236}">
                <a16:creationId xmlns:a16="http://schemas.microsoft.com/office/drawing/2014/main" id="{1480524E-CB4D-290B-B550-5581835975DE}"/>
              </a:ext>
            </a:extLst>
          </p:cNvPr>
          <p:cNvGrpSpPr/>
          <p:nvPr userDrawn="1"/>
        </p:nvGrpSpPr>
        <p:grpSpPr>
          <a:xfrm>
            <a:off x="398766" y="6195523"/>
            <a:ext cx="1738852" cy="484660"/>
            <a:chOff x="10387584" y="5383636"/>
            <a:chExt cx="1738852" cy="484660"/>
          </a:xfrm>
        </p:grpSpPr>
        <p:grpSp>
          <p:nvGrpSpPr>
            <p:cNvPr id="103" name="Group 102">
              <a:extLst>
                <a:ext uri="{FF2B5EF4-FFF2-40B4-BE49-F238E27FC236}">
                  <a16:creationId xmlns:a16="http://schemas.microsoft.com/office/drawing/2014/main" id="{9BABEDEB-CBC5-80A0-4301-0BC701A23638}"/>
                </a:ext>
              </a:extLst>
            </p:cNvPr>
            <p:cNvGrpSpPr/>
            <p:nvPr/>
          </p:nvGrpSpPr>
          <p:grpSpPr>
            <a:xfrm>
              <a:off x="10387584" y="5398296"/>
              <a:ext cx="1738852" cy="470000"/>
              <a:chOff x="6850147" y="5425152"/>
              <a:chExt cx="1738852" cy="470000"/>
            </a:xfrm>
            <a:solidFill>
              <a:schemeClr val="accent3"/>
            </a:solidFill>
          </p:grpSpPr>
          <p:sp>
            <p:nvSpPr>
              <p:cNvPr id="105" name="platbar">
                <a:extLst>
                  <a:ext uri="{FF2B5EF4-FFF2-40B4-BE49-F238E27FC236}">
                    <a16:creationId xmlns:a16="http://schemas.microsoft.com/office/drawing/2014/main" id="{5AA8C295-49C1-0ACE-B58E-D7A66EC89024}"/>
                  </a:ext>
                </a:extLst>
              </p:cNvPr>
              <p:cNvSpPr/>
              <p:nvPr/>
            </p:nvSpPr>
            <p:spPr>
              <a:xfrm>
                <a:off x="6850147" y="5425152"/>
                <a:ext cx="1738852" cy="470000"/>
              </a:xfrm>
              <a:prstGeom prst="roundRect">
                <a:avLst>
                  <a:gd name="adj" fmla="val 14000"/>
                </a:avLst>
              </a:prstGeom>
              <a:solidFill>
                <a:srgbClr val="0E2841"/>
              </a:solidFill>
              <a:ln>
                <a:noFill/>
              </a:ln>
            </p:spPr>
            <p:txBody>
              <a:bodyPr/>
              <a:lstStyle/>
              <a:p>
                <a:endParaRPr lang="en-US"/>
              </a:p>
            </p:txBody>
          </p:sp>
          <p:sp>
            <p:nvSpPr>
              <p:cNvPr id="106" name="plats">
                <a:extLst>
                  <a:ext uri="{FF2B5EF4-FFF2-40B4-BE49-F238E27FC236}">
                    <a16:creationId xmlns:a16="http://schemas.microsoft.com/office/drawing/2014/main" id="{545D2EB5-31FC-BB8D-5A6E-6EAFCC0D77B9}"/>
                  </a:ext>
                </a:extLst>
              </p:cNvPr>
              <p:cNvSpPr txBox="1"/>
              <p:nvPr/>
            </p:nvSpPr>
            <p:spPr>
              <a:xfrm>
                <a:off x="7340341" y="5478314"/>
                <a:ext cx="1208934" cy="363677"/>
              </a:xfrm>
              <a:prstGeom prst="rect">
                <a:avLst/>
              </a:prstGeom>
              <a:noFill/>
            </p:spPr>
            <p:txBody>
              <a:bodyPr wrap="square" lIns="0" tIns="12000" rIns="0" bIns="12000" anchor="ctr">
                <a:normAutofit/>
              </a:bodyPr>
              <a:lstStyle/>
              <a:p>
                <a:pPr algn="ctr">
                  <a:lnSpc>
                    <a:spcPct val="94000"/>
                  </a:lnSpc>
                  <a:spcBef>
                    <a:spcPts val="0"/>
                  </a:spcBef>
                </a:pPr>
                <a:r>
                  <a:rPr lang="en-US" sz="900" b="0">
                    <a:solidFill>
                      <a:srgbClr val="FFFFFF"/>
                    </a:solidFill>
                    <a:latin typeface="Inter" panose="02000503000000020004" pitchFamily="2" charset="0"/>
                    <a:ea typeface="Inter" panose="02000503000000020004" pitchFamily="2" charset="0"/>
                    <a:cs typeface="Inter" panose="02000503000000020004" pitchFamily="2" charset="0"/>
                  </a:rPr>
                  <a:t>Partner Funding </a:t>
                </a:r>
                <a:br>
                  <a:rPr lang="en-US" sz="900" b="0">
                    <a:solidFill>
                      <a:srgbClr val="FFFFFF"/>
                    </a:solidFill>
                    <a:latin typeface="Inter" panose="02000503000000020004" pitchFamily="2" charset="0"/>
                    <a:ea typeface="Inter" panose="02000503000000020004" pitchFamily="2" charset="0"/>
                    <a:cs typeface="Inter" panose="02000503000000020004" pitchFamily="2" charset="0"/>
                  </a:rPr>
                </a:br>
                <a:r>
                  <a:rPr lang="en-US" sz="900" b="0">
                    <a:solidFill>
                      <a:srgbClr val="FFFFFF"/>
                    </a:solidFill>
                    <a:latin typeface="Inter" panose="02000503000000020004" pitchFamily="2" charset="0"/>
                    <a:ea typeface="Inter" panose="02000503000000020004" pitchFamily="2" charset="0"/>
                    <a:cs typeface="Inter" panose="02000503000000020004" pitchFamily="2" charset="0"/>
                  </a:rPr>
                  <a:t>Eligible Engagement</a:t>
                </a:r>
              </a:p>
            </p:txBody>
          </p:sp>
        </p:grpSp>
        <p:pic>
          <p:nvPicPr>
            <p:cNvPr id="104" name="Graphic 103" descr="Piggy Bank with solid fill">
              <a:extLst>
                <a:ext uri="{FF2B5EF4-FFF2-40B4-BE49-F238E27FC236}">
                  <a16:creationId xmlns:a16="http://schemas.microsoft.com/office/drawing/2014/main" id="{C1CD5EFF-EC06-1826-BF25-18F61C14F26E}"/>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0452308" y="5383636"/>
              <a:ext cx="457200" cy="457200"/>
            </a:xfrm>
            <a:prstGeom prst="rect">
              <a:avLst/>
            </a:prstGeom>
          </p:spPr>
        </p:pic>
      </p:grpSp>
    </p:spTree>
    <p:extLst>
      <p:ext uri="{BB962C8B-B14F-4D97-AF65-F5344CB8AC3E}">
        <p14:creationId xmlns:p14="http://schemas.microsoft.com/office/powerpoint/2010/main" val="254521472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06A3F83A-8020-267C-7A4E-381AD035DF10}"/>
              </a:ext>
            </a:extLst>
          </p:cNvPr>
          <p:cNvCxnSpPr>
            <a:cxnSpLocks/>
            <a:stCxn id="57" idx="1"/>
            <a:endCxn id="64" idx="5"/>
          </p:cNvCxnSpPr>
          <p:nvPr userDrawn="1"/>
        </p:nvCxnSpPr>
        <p:spPr>
          <a:xfrm flipH="1" flipV="1">
            <a:off x="6767751" y="3632264"/>
            <a:ext cx="1623330" cy="405019"/>
          </a:xfrm>
          <a:prstGeom prst="line">
            <a:avLst/>
          </a:prstGeom>
          <a:ln>
            <a:solidFill>
              <a:srgbClr val="1E7145"/>
            </a:solidFill>
          </a:ln>
          <a:effectLst>
            <a:outerShdw blurRad="63500" sx="102000" sy="102000" algn="ctr"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531B2841-A88F-5CF1-D9D6-509FE03CDC8B}"/>
              </a:ext>
            </a:extLst>
          </p:cNvPr>
          <p:cNvCxnSpPr>
            <a:cxnSpLocks/>
            <a:endCxn id="64" idx="3"/>
          </p:cNvCxnSpPr>
          <p:nvPr userDrawn="1"/>
        </p:nvCxnSpPr>
        <p:spPr>
          <a:xfrm flipV="1">
            <a:off x="3800919" y="3632264"/>
            <a:ext cx="1623330" cy="363247"/>
          </a:xfrm>
          <a:prstGeom prst="line">
            <a:avLst/>
          </a:prstGeom>
          <a:ln>
            <a:solidFill>
              <a:srgbClr val="5C2D91"/>
            </a:solidFill>
          </a:ln>
          <a:effectLst>
            <a:outerShdw blurRad="63500" sx="102000" sy="102000" algn="ctr"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sp>
        <p:nvSpPr>
          <p:cNvPr id="8" name="Rectangle 7">
            <a:extLst>
              <a:ext uri="{FF2B5EF4-FFF2-40B4-BE49-F238E27FC236}">
                <a16:creationId xmlns:a16="http://schemas.microsoft.com/office/drawing/2014/main" id="{0F982A1A-658F-1ABA-FE01-98A673131825}"/>
              </a:ext>
            </a:extLst>
          </p:cNvPr>
          <p:cNvSpPr/>
          <p:nvPr userDrawn="1"/>
        </p:nvSpPr>
        <p:spPr>
          <a:xfrm>
            <a:off x="-4217" y="717"/>
            <a:ext cx="12196217" cy="965191"/>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E020E1E-4922-5B5B-7250-6DB377945B8B}"/>
              </a:ext>
            </a:extLst>
          </p:cNvPr>
          <p:cNvSpPr txBox="1"/>
          <p:nvPr userDrawn="1"/>
        </p:nvSpPr>
        <p:spPr>
          <a:xfrm>
            <a:off x="9169816" y="193027"/>
            <a:ext cx="3022184" cy="548640"/>
          </a:xfrm>
          <a:custGeom>
            <a:avLst/>
            <a:gdLst>
              <a:gd name="csX0" fmla="*/ 91442 w 3022184"/>
              <a:gd name="csY0" fmla="*/ 0 h 548640"/>
              <a:gd name="csX1" fmla="*/ 370426 w 3022184"/>
              <a:gd name="csY1" fmla="*/ 0 h 548640"/>
              <a:gd name="csX2" fmla="*/ 1366058 w 3022184"/>
              <a:gd name="csY2" fmla="*/ 0 h 548640"/>
              <a:gd name="csX3" fmla="*/ 1645042 w 3022184"/>
              <a:gd name="csY3" fmla="*/ 0 h 548640"/>
              <a:gd name="csX4" fmla="*/ 2651758 w 3022184"/>
              <a:gd name="csY4" fmla="*/ 0 h 548640"/>
              <a:gd name="csX5" fmla="*/ 2743200 w 3022184"/>
              <a:gd name="csY5" fmla="*/ 0 h 548640"/>
              <a:gd name="csX6" fmla="*/ 2930742 w 3022184"/>
              <a:gd name="csY6" fmla="*/ 0 h 548640"/>
              <a:gd name="csX7" fmla="*/ 3022184 w 3022184"/>
              <a:gd name="csY7" fmla="*/ 0 h 548640"/>
              <a:gd name="csX8" fmla="*/ 3022184 w 3022184"/>
              <a:gd name="csY8" fmla="*/ 91442 h 548640"/>
              <a:gd name="csX9" fmla="*/ 3022184 w 3022184"/>
              <a:gd name="csY9" fmla="*/ 457198 h 548640"/>
              <a:gd name="csX10" fmla="*/ 3022184 w 3022184"/>
              <a:gd name="csY10" fmla="*/ 548640 h 548640"/>
              <a:gd name="csX11" fmla="*/ 2930742 w 3022184"/>
              <a:gd name="csY11" fmla="*/ 548640 h 548640"/>
              <a:gd name="csX12" fmla="*/ 2743200 w 3022184"/>
              <a:gd name="csY12" fmla="*/ 548640 h 548640"/>
              <a:gd name="csX13" fmla="*/ 2651758 w 3022184"/>
              <a:gd name="csY13" fmla="*/ 548640 h 548640"/>
              <a:gd name="csX14" fmla="*/ 1645042 w 3022184"/>
              <a:gd name="csY14" fmla="*/ 548640 h 548640"/>
              <a:gd name="csX15" fmla="*/ 1366058 w 3022184"/>
              <a:gd name="csY15" fmla="*/ 548640 h 548640"/>
              <a:gd name="csX16" fmla="*/ 370426 w 3022184"/>
              <a:gd name="csY16" fmla="*/ 548640 h 548640"/>
              <a:gd name="csX17" fmla="*/ 91442 w 3022184"/>
              <a:gd name="csY17" fmla="*/ 548640 h 548640"/>
              <a:gd name="csX18" fmla="*/ 0 w 3022184"/>
              <a:gd name="csY18" fmla="*/ 457198 h 548640"/>
              <a:gd name="csX19" fmla="*/ 0 w 3022184"/>
              <a:gd name="csY19" fmla="*/ 91442 h 548640"/>
              <a:gd name="csX20" fmla="*/ 91442 w 3022184"/>
              <a:gd name="csY20" fmla="*/ 0 h 5486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3022184" h="548640">
                <a:moveTo>
                  <a:pt x="91442" y="0"/>
                </a:moveTo>
                <a:lnTo>
                  <a:pt x="370426" y="0"/>
                </a:lnTo>
                <a:lnTo>
                  <a:pt x="1366058" y="0"/>
                </a:lnTo>
                <a:lnTo>
                  <a:pt x="1645042" y="0"/>
                </a:lnTo>
                <a:lnTo>
                  <a:pt x="2651758" y="0"/>
                </a:lnTo>
                <a:lnTo>
                  <a:pt x="2743200" y="0"/>
                </a:lnTo>
                <a:lnTo>
                  <a:pt x="2930742" y="0"/>
                </a:lnTo>
                <a:lnTo>
                  <a:pt x="3022184" y="0"/>
                </a:lnTo>
                <a:lnTo>
                  <a:pt x="3022184" y="91442"/>
                </a:lnTo>
                <a:lnTo>
                  <a:pt x="3022184" y="457198"/>
                </a:lnTo>
                <a:lnTo>
                  <a:pt x="3022184" y="548640"/>
                </a:lnTo>
                <a:lnTo>
                  <a:pt x="2930742" y="548640"/>
                </a:lnTo>
                <a:lnTo>
                  <a:pt x="2743200" y="548640"/>
                </a:lnTo>
                <a:lnTo>
                  <a:pt x="2651758" y="548640"/>
                </a:lnTo>
                <a:lnTo>
                  <a:pt x="1645042" y="548640"/>
                </a:lnTo>
                <a:lnTo>
                  <a:pt x="1366058" y="548640"/>
                </a:lnTo>
                <a:lnTo>
                  <a:pt x="370426" y="548640"/>
                </a:lnTo>
                <a:lnTo>
                  <a:pt x="91442" y="548640"/>
                </a:lnTo>
                <a:cubicBezTo>
                  <a:pt x="40940" y="548640"/>
                  <a:pt x="0" y="507700"/>
                  <a:pt x="0" y="457198"/>
                </a:cubicBezTo>
                <a:lnTo>
                  <a:pt x="0" y="91442"/>
                </a:lnTo>
                <a:cubicBezTo>
                  <a:pt x="0" y="40940"/>
                  <a:pt x="40940" y="0"/>
                  <a:pt x="91442" y="0"/>
                </a:cubicBezTo>
                <a:close/>
              </a:path>
            </a:pathLst>
          </a:custGeom>
          <a:solidFill>
            <a:schemeClr val="accent1"/>
          </a:solidFill>
          <a:effectLst>
            <a:outerShdw blurRad="50800" dist="38100" dir="10800000" algn="r" rotWithShape="0">
              <a:prstClr val="black">
                <a:alpha val="40000"/>
              </a:prstClr>
            </a:outerShdw>
          </a:effectLst>
        </p:spPr>
        <p:txBody>
          <a:bodyPr wrap="square" lIns="91440" rIns="182880" rtlCol="0" anchor="ctr">
            <a:noAutofit/>
          </a:bodyPr>
          <a:lstStyle/>
          <a:p>
            <a:pPr algn="r"/>
            <a:r>
              <a:rPr lang="en-US">
                <a:solidFill>
                  <a:schemeClr val="bg1"/>
                </a:solidFill>
                <a:latin typeface="+mj-lt"/>
              </a:rPr>
              <a:t>Featured Engagement</a:t>
            </a:r>
          </a:p>
        </p:txBody>
      </p:sp>
      <p:grpSp>
        <p:nvGrpSpPr>
          <p:cNvPr id="10" name="Group 9">
            <a:extLst>
              <a:ext uri="{FF2B5EF4-FFF2-40B4-BE49-F238E27FC236}">
                <a16:creationId xmlns:a16="http://schemas.microsoft.com/office/drawing/2014/main" id="{D737AD93-4FC8-E836-87C5-31DB05A8C6BE}"/>
              </a:ext>
            </a:extLst>
          </p:cNvPr>
          <p:cNvGrpSpPr/>
          <p:nvPr userDrawn="1"/>
        </p:nvGrpSpPr>
        <p:grpSpPr>
          <a:xfrm>
            <a:off x="2514599" y="6018423"/>
            <a:ext cx="7776755" cy="838860"/>
            <a:chOff x="2514599" y="6011335"/>
            <a:chExt cx="7776755" cy="838860"/>
          </a:xfrm>
        </p:grpSpPr>
        <p:sp>
          <p:nvSpPr>
            <p:cNvPr id="11" name="Rectangle 10">
              <a:extLst>
                <a:ext uri="{FF2B5EF4-FFF2-40B4-BE49-F238E27FC236}">
                  <a16:creationId xmlns:a16="http://schemas.microsoft.com/office/drawing/2014/main" id="{756CAEB0-4AB4-A1DC-E8B6-DCAEB17CCEDE}"/>
                </a:ext>
              </a:extLst>
            </p:cNvPr>
            <p:cNvSpPr/>
            <p:nvPr/>
          </p:nvSpPr>
          <p:spPr>
            <a:xfrm>
              <a:off x="2514599" y="6011335"/>
              <a:ext cx="7776755" cy="83886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Inter Light"/>
                <a:ea typeface="+mn-ea"/>
                <a:cs typeface="+mn-cs"/>
              </a:endParaRPr>
            </a:p>
          </p:txBody>
        </p:sp>
        <p:grpSp>
          <p:nvGrpSpPr>
            <p:cNvPr id="12" name="Group 11">
              <a:extLst>
                <a:ext uri="{FF2B5EF4-FFF2-40B4-BE49-F238E27FC236}">
                  <a16:creationId xmlns:a16="http://schemas.microsoft.com/office/drawing/2014/main" id="{6A52096E-A607-5B74-B028-785D4F63C8B5}"/>
                </a:ext>
              </a:extLst>
            </p:cNvPr>
            <p:cNvGrpSpPr/>
            <p:nvPr/>
          </p:nvGrpSpPr>
          <p:grpSpPr>
            <a:xfrm>
              <a:off x="2753817" y="6280507"/>
              <a:ext cx="1679102" cy="345192"/>
              <a:chOff x="2580774" y="6280507"/>
              <a:chExt cx="1679102" cy="345192"/>
            </a:xfrm>
          </p:grpSpPr>
          <p:grpSp>
            <p:nvGrpSpPr>
              <p:cNvPr id="28" name="Group 27">
                <a:extLst>
                  <a:ext uri="{FF2B5EF4-FFF2-40B4-BE49-F238E27FC236}">
                    <a16:creationId xmlns:a16="http://schemas.microsoft.com/office/drawing/2014/main" id="{A999280E-1557-0B01-0338-7568592E6602}"/>
                  </a:ext>
                </a:extLst>
              </p:cNvPr>
              <p:cNvGrpSpPr/>
              <p:nvPr/>
            </p:nvGrpSpPr>
            <p:grpSpPr>
              <a:xfrm>
                <a:off x="2580774" y="6280507"/>
                <a:ext cx="345192" cy="345192"/>
                <a:chOff x="4387362" y="3418553"/>
                <a:chExt cx="990488" cy="990488"/>
              </a:xfrm>
            </p:grpSpPr>
            <p:sp>
              <p:nvSpPr>
                <p:cNvPr id="30" name="Oval 29">
                  <a:extLst>
                    <a:ext uri="{FF2B5EF4-FFF2-40B4-BE49-F238E27FC236}">
                      <a16:creationId xmlns:a16="http://schemas.microsoft.com/office/drawing/2014/main" id="{BC9FB087-FD46-2B56-14DB-1AB57F0A9886}"/>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1" name="Graphic 30" descr="Checkmark with solid fill">
                  <a:extLst>
                    <a:ext uri="{FF2B5EF4-FFF2-40B4-BE49-F238E27FC236}">
                      <a16:creationId xmlns:a16="http://schemas.microsoft.com/office/drawing/2014/main" id="{38F3859B-39D5-7D13-7909-97669BFBC6C1}"/>
                    </a:ext>
                  </a:extLst>
                </p:cNvPr>
                <p:cNvPicPr/>
                <p:nvPr/>
              </p:nvPicPr>
              <p:blipFill>
                <a:blip>
                  <a:extLst>
                    <a:ext uri="{96DAC541-7B7A-43D3-8B79-37D633B846F1}">
                      <asvg:svgBlip xmlns:asvg="http://schemas.microsoft.com/office/drawing/2016/SVG/main" r:embed="rId2"/>
                    </a:ext>
                  </a:extLst>
                </a:blip>
                <a:srcRect/>
                <a:stretch/>
              </p:blipFill>
              <p:spPr>
                <a:xfrm>
                  <a:off x="4561290" y="3589442"/>
                  <a:ext cx="640079" cy="640079"/>
                </a:xfrm>
                <a:prstGeom prst="rect">
                  <a:avLst/>
                </a:prstGeom>
              </p:spPr>
            </p:pic>
          </p:grpSp>
          <p:sp>
            <p:nvSpPr>
              <p:cNvPr id="29" name="Rectangle: Rounded Corners 28">
                <a:extLst>
                  <a:ext uri="{FF2B5EF4-FFF2-40B4-BE49-F238E27FC236}">
                    <a16:creationId xmlns:a16="http://schemas.microsoft.com/office/drawing/2014/main" id="{F7EE44AC-E45B-CA2B-5872-CAA118C25E1D}"/>
                  </a:ext>
                </a:extLst>
              </p:cNvPr>
              <p:cNvSpPr/>
              <p:nvPr/>
            </p:nvSpPr>
            <p:spPr>
              <a:xfrm>
                <a:off x="2997706" y="6309751"/>
                <a:ext cx="1262170"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Maturity-Based Engagements</a:t>
                </a:r>
              </a:p>
            </p:txBody>
          </p:sp>
        </p:grpSp>
        <p:grpSp>
          <p:nvGrpSpPr>
            <p:cNvPr id="13" name="Group 12">
              <a:extLst>
                <a:ext uri="{FF2B5EF4-FFF2-40B4-BE49-F238E27FC236}">
                  <a16:creationId xmlns:a16="http://schemas.microsoft.com/office/drawing/2014/main" id="{01BE1A73-2939-D143-2472-033086CA982E}"/>
                </a:ext>
              </a:extLst>
            </p:cNvPr>
            <p:cNvGrpSpPr/>
            <p:nvPr/>
          </p:nvGrpSpPr>
          <p:grpSpPr>
            <a:xfrm>
              <a:off x="4555961" y="6280507"/>
              <a:ext cx="1768390" cy="345192"/>
              <a:chOff x="2580774" y="6280507"/>
              <a:chExt cx="1768390" cy="345192"/>
            </a:xfrm>
          </p:grpSpPr>
          <p:grpSp>
            <p:nvGrpSpPr>
              <p:cNvPr id="24" name="Group 23">
                <a:extLst>
                  <a:ext uri="{FF2B5EF4-FFF2-40B4-BE49-F238E27FC236}">
                    <a16:creationId xmlns:a16="http://schemas.microsoft.com/office/drawing/2014/main" id="{6D59C789-A5F5-D1DC-8D7C-7B04CE5ACB6B}"/>
                  </a:ext>
                </a:extLst>
              </p:cNvPr>
              <p:cNvGrpSpPr/>
              <p:nvPr/>
            </p:nvGrpSpPr>
            <p:grpSpPr>
              <a:xfrm>
                <a:off x="2580774" y="6280507"/>
                <a:ext cx="345192" cy="345192"/>
                <a:chOff x="4387362" y="3418553"/>
                <a:chExt cx="990488" cy="990488"/>
              </a:xfrm>
            </p:grpSpPr>
            <p:sp>
              <p:nvSpPr>
                <p:cNvPr id="26" name="Oval 25">
                  <a:extLst>
                    <a:ext uri="{FF2B5EF4-FFF2-40B4-BE49-F238E27FC236}">
                      <a16:creationId xmlns:a16="http://schemas.microsoft.com/office/drawing/2014/main" id="{334FFACE-5D4D-4530-F855-75672DC0E412}"/>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7" name="Graphic 26" descr="Checkmark with solid fill">
                  <a:extLst>
                    <a:ext uri="{FF2B5EF4-FFF2-40B4-BE49-F238E27FC236}">
                      <a16:creationId xmlns:a16="http://schemas.microsoft.com/office/drawing/2014/main" id="{B8CBBF09-6751-0695-4FB0-1A5CD7F95BF6}"/>
                    </a:ext>
                  </a:extLst>
                </p:cNvPr>
                <p:cNvPicPr/>
                <p:nvPr/>
              </p:nvPicPr>
              <p:blipFill>
                <a:blip>
                  <a:extLst>
                    <a:ext uri="{96DAC541-7B7A-43D3-8B79-37D633B846F1}">
                      <asvg:svgBlip xmlns:asvg="http://schemas.microsoft.com/office/drawing/2016/SVG/main" r:embed="rId2"/>
                    </a:ext>
                  </a:extLst>
                </a:blip>
                <a:srcRect/>
                <a:stretch/>
              </p:blipFill>
              <p:spPr>
                <a:xfrm>
                  <a:off x="4561290" y="3589442"/>
                  <a:ext cx="640079" cy="640079"/>
                </a:xfrm>
                <a:prstGeom prst="rect">
                  <a:avLst/>
                </a:prstGeom>
              </p:spPr>
            </p:pic>
          </p:grpSp>
          <p:sp>
            <p:nvSpPr>
              <p:cNvPr id="25" name="Rectangle: Rounded Corners 24">
                <a:extLst>
                  <a:ext uri="{FF2B5EF4-FFF2-40B4-BE49-F238E27FC236}">
                    <a16:creationId xmlns:a16="http://schemas.microsoft.com/office/drawing/2014/main" id="{647869B0-2D16-06BA-B52D-490A40EF31DA}"/>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Secure-By-Design</a:t>
                </a:r>
              </a:p>
            </p:txBody>
          </p:sp>
        </p:grpSp>
        <p:grpSp>
          <p:nvGrpSpPr>
            <p:cNvPr id="14" name="Group 13">
              <a:extLst>
                <a:ext uri="{FF2B5EF4-FFF2-40B4-BE49-F238E27FC236}">
                  <a16:creationId xmlns:a16="http://schemas.microsoft.com/office/drawing/2014/main" id="{C27BD0A8-AFB0-A0AF-D1C4-DE525CA7C290}"/>
                </a:ext>
              </a:extLst>
            </p:cNvPr>
            <p:cNvGrpSpPr/>
            <p:nvPr/>
          </p:nvGrpSpPr>
          <p:grpSpPr>
            <a:xfrm>
              <a:off x="6447393" y="6280507"/>
              <a:ext cx="1768390" cy="345192"/>
              <a:chOff x="2580774" y="6280507"/>
              <a:chExt cx="1768390" cy="345192"/>
            </a:xfrm>
          </p:grpSpPr>
          <p:grpSp>
            <p:nvGrpSpPr>
              <p:cNvPr id="20" name="Group 19">
                <a:extLst>
                  <a:ext uri="{FF2B5EF4-FFF2-40B4-BE49-F238E27FC236}">
                    <a16:creationId xmlns:a16="http://schemas.microsoft.com/office/drawing/2014/main" id="{33EE7181-527F-7B51-8CD0-E0A5EDE25FD6}"/>
                  </a:ext>
                </a:extLst>
              </p:cNvPr>
              <p:cNvGrpSpPr/>
              <p:nvPr/>
            </p:nvGrpSpPr>
            <p:grpSpPr>
              <a:xfrm>
                <a:off x="2580774" y="6280507"/>
                <a:ext cx="345192" cy="345192"/>
                <a:chOff x="4387362" y="3418553"/>
                <a:chExt cx="990488" cy="990488"/>
              </a:xfrm>
            </p:grpSpPr>
            <p:sp>
              <p:nvSpPr>
                <p:cNvPr id="22" name="Oval 21">
                  <a:extLst>
                    <a:ext uri="{FF2B5EF4-FFF2-40B4-BE49-F238E27FC236}">
                      <a16:creationId xmlns:a16="http://schemas.microsoft.com/office/drawing/2014/main" id="{6D8CF6B4-AA7C-CDE7-4227-DFD378FF2BC7}"/>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3" name="Graphic 22" descr="Checkmark with solid fill">
                  <a:extLst>
                    <a:ext uri="{FF2B5EF4-FFF2-40B4-BE49-F238E27FC236}">
                      <a16:creationId xmlns:a16="http://schemas.microsoft.com/office/drawing/2014/main" id="{01DA0E3B-07B5-60E0-B98B-1BD7FCCF10FB}"/>
                    </a:ext>
                  </a:extLst>
                </p:cNvPr>
                <p:cNvPicPr/>
                <p:nvPr/>
              </p:nvPicPr>
              <p:blipFill>
                <a:blip>
                  <a:extLst>
                    <a:ext uri="{96DAC541-7B7A-43D3-8B79-37D633B846F1}">
                      <asvg:svgBlip xmlns:asvg="http://schemas.microsoft.com/office/drawing/2016/SVG/main" r:embed="rId2"/>
                    </a:ext>
                  </a:extLst>
                </a:blip>
                <a:srcRect/>
                <a:stretch/>
              </p:blipFill>
              <p:spPr>
                <a:xfrm>
                  <a:off x="4561290" y="3589442"/>
                  <a:ext cx="640079" cy="640079"/>
                </a:xfrm>
                <a:prstGeom prst="rect">
                  <a:avLst/>
                </a:prstGeom>
              </p:spPr>
            </p:pic>
          </p:grpSp>
          <p:sp>
            <p:nvSpPr>
              <p:cNvPr id="21" name="Rectangle: Rounded Corners 20">
                <a:extLst>
                  <a:ext uri="{FF2B5EF4-FFF2-40B4-BE49-F238E27FC236}">
                    <a16:creationId xmlns:a16="http://schemas.microsoft.com/office/drawing/2014/main" id="{732E45F6-C530-58A6-DB45-7145624652BD}"/>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Human-Centered Enablement</a:t>
                </a:r>
              </a:p>
            </p:txBody>
          </p:sp>
        </p:grpSp>
        <p:grpSp>
          <p:nvGrpSpPr>
            <p:cNvPr id="15" name="Group 14">
              <a:extLst>
                <a:ext uri="{FF2B5EF4-FFF2-40B4-BE49-F238E27FC236}">
                  <a16:creationId xmlns:a16="http://schemas.microsoft.com/office/drawing/2014/main" id="{7174319E-C531-0925-3CA1-07AFFBF6AAAB}"/>
                </a:ext>
              </a:extLst>
            </p:cNvPr>
            <p:cNvGrpSpPr/>
            <p:nvPr/>
          </p:nvGrpSpPr>
          <p:grpSpPr>
            <a:xfrm>
              <a:off x="8338825" y="6280507"/>
              <a:ext cx="1768390" cy="345192"/>
              <a:chOff x="2580774" y="6280507"/>
              <a:chExt cx="1768390" cy="345192"/>
            </a:xfrm>
          </p:grpSpPr>
          <p:grpSp>
            <p:nvGrpSpPr>
              <p:cNvPr id="16" name="Group 15">
                <a:extLst>
                  <a:ext uri="{FF2B5EF4-FFF2-40B4-BE49-F238E27FC236}">
                    <a16:creationId xmlns:a16="http://schemas.microsoft.com/office/drawing/2014/main" id="{9B2517D8-ADC2-C435-91CA-4152891F81B5}"/>
                  </a:ext>
                </a:extLst>
              </p:cNvPr>
              <p:cNvGrpSpPr/>
              <p:nvPr/>
            </p:nvGrpSpPr>
            <p:grpSpPr>
              <a:xfrm>
                <a:off x="2580774" y="6280507"/>
                <a:ext cx="345192" cy="345192"/>
                <a:chOff x="4387362" y="3418553"/>
                <a:chExt cx="990488" cy="990488"/>
              </a:xfrm>
            </p:grpSpPr>
            <p:sp>
              <p:nvSpPr>
                <p:cNvPr id="18" name="Oval 17">
                  <a:extLst>
                    <a:ext uri="{FF2B5EF4-FFF2-40B4-BE49-F238E27FC236}">
                      <a16:creationId xmlns:a16="http://schemas.microsoft.com/office/drawing/2014/main" id="{537DA460-A128-9F65-7EEB-3969DC7B2E98}"/>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19" name="Graphic 18" descr="Checkmark with solid fill">
                  <a:extLst>
                    <a:ext uri="{FF2B5EF4-FFF2-40B4-BE49-F238E27FC236}">
                      <a16:creationId xmlns:a16="http://schemas.microsoft.com/office/drawing/2014/main" id="{64A132ED-9880-91D2-0B1E-4EDABDB235C1}"/>
                    </a:ext>
                  </a:extLst>
                </p:cNvPr>
                <p:cNvPicPr/>
                <p:nvPr/>
              </p:nvPicPr>
              <p:blipFill>
                <a:blip>
                  <a:extLst>
                    <a:ext uri="{96DAC541-7B7A-43D3-8B79-37D633B846F1}">
                      <asvg:svgBlip xmlns:asvg="http://schemas.microsoft.com/office/drawing/2016/SVG/main" r:embed="rId2"/>
                    </a:ext>
                  </a:extLst>
                </a:blip>
                <a:srcRect/>
                <a:stretch/>
              </p:blipFill>
              <p:spPr>
                <a:xfrm>
                  <a:off x="4561290" y="3589442"/>
                  <a:ext cx="640079" cy="640079"/>
                </a:xfrm>
                <a:prstGeom prst="rect">
                  <a:avLst/>
                </a:prstGeom>
              </p:spPr>
            </p:pic>
          </p:grpSp>
          <p:sp>
            <p:nvSpPr>
              <p:cNvPr id="17" name="Rectangle: Rounded Corners 16">
                <a:extLst>
                  <a:ext uri="{FF2B5EF4-FFF2-40B4-BE49-F238E27FC236}">
                    <a16:creationId xmlns:a16="http://schemas.microsoft.com/office/drawing/2014/main" id="{B97B1F65-3D8D-2B77-12BB-1AEAC1CECD88}"/>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Long-Term Capability Building</a:t>
                </a:r>
              </a:p>
            </p:txBody>
          </p:sp>
        </p:grpSp>
      </p:grpSp>
      <p:sp>
        <p:nvSpPr>
          <p:cNvPr id="32" name="card0">
            <a:extLst>
              <a:ext uri="{FF2B5EF4-FFF2-40B4-BE49-F238E27FC236}">
                <a16:creationId xmlns:a16="http://schemas.microsoft.com/office/drawing/2014/main" id="{98346446-F38C-A8AD-B386-11289FFA5B8B}"/>
              </a:ext>
            </a:extLst>
          </p:cNvPr>
          <p:cNvSpPr/>
          <p:nvPr userDrawn="1"/>
        </p:nvSpPr>
        <p:spPr>
          <a:xfrm>
            <a:off x="300000" y="2088202"/>
            <a:ext cx="3700000" cy="1700000"/>
          </a:xfrm>
          <a:prstGeom prst="roundRect">
            <a:avLst>
              <a:gd name="adj" fmla="val 5000"/>
            </a:avLst>
          </a:prstGeom>
          <a:solidFill>
            <a:srgbClr val="FFFFFF"/>
          </a:solidFill>
          <a:ln w="9525">
            <a:solidFill>
              <a:srgbClr val="1B5FA8"/>
            </a:solidFill>
          </a:ln>
          <a:effectLst>
            <a:outerShdw blurRad="50800" dist="38100" dir="10800000" algn="r" rotWithShape="0">
              <a:prstClr val="black">
                <a:alpha val="40000"/>
              </a:prstClr>
            </a:outerShdw>
          </a:effectLst>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33" name="ic0">
            <a:extLst>
              <a:ext uri="{FF2B5EF4-FFF2-40B4-BE49-F238E27FC236}">
                <a16:creationId xmlns:a16="http://schemas.microsoft.com/office/drawing/2014/main" id="{1DD8B0B5-066E-DB96-8941-C7325A52E7BB}"/>
              </a:ext>
            </a:extLst>
          </p:cNvPr>
          <p:cNvSpPr/>
          <p:nvPr userDrawn="1"/>
        </p:nvSpPr>
        <p:spPr>
          <a:xfrm>
            <a:off x="420000" y="2198202"/>
            <a:ext cx="540000" cy="540000"/>
          </a:xfrm>
          <a:prstGeom prst="ellipse">
            <a:avLst/>
          </a:prstGeom>
          <a:solidFill>
            <a:srgbClr val="1B5FA8"/>
          </a:solidFill>
          <a:ln>
            <a:no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pic>
        <p:nvPicPr>
          <p:cNvPr id="34" name="ici0" descr="Puzzle pieces with solid fill">
            <a:extLst>
              <a:ext uri="{FF2B5EF4-FFF2-40B4-BE49-F238E27FC236}">
                <a16:creationId xmlns:a16="http://schemas.microsoft.com/office/drawing/2014/main" id="{9B2A6CF1-CFA6-F390-26C7-FEE97C839B7D}"/>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460459" y="2233896"/>
            <a:ext cx="457200" cy="457200"/>
          </a:xfrm>
          <a:prstGeom prst="rect">
            <a:avLst/>
          </a:prstGeom>
          <a:ln>
            <a:noFill/>
          </a:ln>
        </p:spPr>
      </p:pic>
      <p:sp>
        <p:nvSpPr>
          <p:cNvPr id="35" name="ct0">
            <a:extLst>
              <a:ext uri="{FF2B5EF4-FFF2-40B4-BE49-F238E27FC236}">
                <a16:creationId xmlns:a16="http://schemas.microsoft.com/office/drawing/2014/main" id="{B0444FFE-CF78-08EF-778D-A5799303EC83}"/>
              </a:ext>
            </a:extLst>
          </p:cNvPr>
          <p:cNvSpPr txBox="1"/>
          <p:nvPr userDrawn="1"/>
        </p:nvSpPr>
        <p:spPr>
          <a:xfrm>
            <a:off x="1050000" y="2198202"/>
            <a:ext cx="2830000" cy="250000"/>
          </a:xfrm>
          <a:prstGeom prst="rect">
            <a:avLst/>
          </a:prstGeom>
          <a:noFill/>
        </p:spPr>
        <p:txBody>
          <a:bodyPr wrap="square" lIns="0" tIns="10000" rIns="0" bIns="10000" anchor="ctr">
            <a:normAutofit/>
          </a:bodyPr>
          <a:lstStyle/>
          <a:p>
            <a:pPr algn="l">
              <a:lnSpc>
                <a:spcPct val="94000"/>
              </a:lnSpc>
              <a:spcBef>
                <a:spcPts val="0"/>
              </a:spcBef>
            </a:pPr>
            <a:r>
              <a:rPr lang="en-US" sz="1050">
                <a:solidFill>
                  <a:srgbClr val="1B5FA8"/>
                </a:solidFill>
                <a:latin typeface="+mj-lt"/>
                <a:ea typeface="Inter" panose="02000503000000020004" pitchFamily="2" charset="0"/>
                <a:cs typeface="Inter" panose="02000503000000020004" pitchFamily="2" charset="0"/>
              </a:rPr>
              <a:t>1. ALIGN BUSINESS &amp; AI STRATEGY</a:t>
            </a:r>
          </a:p>
        </p:txBody>
      </p:sp>
      <p:sp>
        <p:nvSpPr>
          <p:cNvPr id="36" name="cq0">
            <a:extLst>
              <a:ext uri="{FF2B5EF4-FFF2-40B4-BE49-F238E27FC236}">
                <a16:creationId xmlns:a16="http://schemas.microsoft.com/office/drawing/2014/main" id="{7C3A844E-7D4C-C235-D699-27F873E6B581}"/>
              </a:ext>
            </a:extLst>
          </p:cNvPr>
          <p:cNvSpPr txBox="1"/>
          <p:nvPr userDrawn="1"/>
        </p:nvSpPr>
        <p:spPr>
          <a:xfrm>
            <a:off x="1050000" y="2458202"/>
            <a:ext cx="2830000" cy="240000"/>
          </a:xfrm>
          <a:prstGeom prst="rect">
            <a:avLst/>
          </a:prstGeom>
          <a:noFill/>
        </p:spPr>
        <p:txBody>
          <a:bodyPr wrap="square" lIns="0" tIns="10000" rIns="0" bIns="10000" anchor="ctr">
            <a:normAutofit/>
          </a:bodyPr>
          <a:lstStyle/>
          <a:p>
            <a:pPr algn="l">
              <a:lnSpc>
                <a:spcPct val="94000"/>
              </a:lnSpc>
              <a:spcBef>
                <a:spcPts val="0"/>
              </a:spcBef>
            </a:pPr>
            <a:r>
              <a:rPr lang="en-US" sz="850">
                <a:solidFill>
                  <a:srgbClr val="1B5FA8"/>
                </a:solidFill>
                <a:latin typeface="+mj-lt"/>
                <a:ea typeface="Inter" panose="02000503000000020004" pitchFamily="2" charset="0"/>
                <a:cs typeface="Inter" panose="02000503000000020004" pitchFamily="2" charset="0"/>
              </a:rPr>
              <a:t>Why are we investing in AI?</a:t>
            </a:r>
          </a:p>
        </p:txBody>
      </p:sp>
      <p:sp>
        <p:nvSpPr>
          <p:cNvPr id="37" name="cb0">
            <a:extLst>
              <a:ext uri="{FF2B5EF4-FFF2-40B4-BE49-F238E27FC236}">
                <a16:creationId xmlns:a16="http://schemas.microsoft.com/office/drawing/2014/main" id="{DA3FA373-F7FC-9D2D-77E6-68CD88361F6A}"/>
              </a:ext>
            </a:extLst>
          </p:cNvPr>
          <p:cNvSpPr txBox="1"/>
          <p:nvPr userDrawn="1"/>
        </p:nvSpPr>
        <p:spPr>
          <a:xfrm>
            <a:off x="520000" y="2870859"/>
            <a:ext cx="3360000" cy="670000"/>
          </a:xfrm>
          <a:prstGeom prst="rect">
            <a:avLst/>
          </a:prstGeom>
          <a:noFill/>
        </p:spPr>
        <p:txBody>
          <a:bodyPr wrap="square" lIns="0" tIns="0" rIns="0" bIns="0" anchor="t">
            <a:normAutofit/>
          </a:bodyPr>
          <a:lstStyle/>
          <a:p>
            <a:pPr marL="152400" indent="-152400" algn="l">
              <a:lnSpc>
                <a:spcPct val="92000"/>
              </a:lnSpc>
              <a:spcBef>
                <a:spcPts val="250"/>
              </a:spcBef>
              <a:buClr>
                <a:srgbClr val="1B5FA8"/>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Agree which use cases create real value</a:t>
            </a:r>
          </a:p>
          <a:p>
            <a:pPr marL="152400" indent="-152400" algn="l">
              <a:lnSpc>
                <a:spcPct val="92000"/>
              </a:lnSpc>
              <a:spcBef>
                <a:spcPts val="250"/>
              </a:spcBef>
              <a:buClr>
                <a:srgbClr val="1B5FA8"/>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Define what level of risk is acceptable</a:t>
            </a:r>
          </a:p>
          <a:p>
            <a:pPr marL="152400" indent="-152400" algn="l">
              <a:lnSpc>
                <a:spcPct val="92000"/>
              </a:lnSpc>
              <a:spcBef>
                <a:spcPts val="250"/>
              </a:spcBef>
              <a:buClr>
                <a:srgbClr val="1B5FA8"/>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Prioritize opportunities and sequencing</a:t>
            </a:r>
          </a:p>
          <a:p>
            <a:pPr marL="152400" indent="-152400" algn="l">
              <a:lnSpc>
                <a:spcPct val="92000"/>
              </a:lnSpc>
              <a:spcBef>
                <a:spcPts val="250"/>
              </a:spcBef>
              <a:buClr>
                <a:srgbClr val="1B5FA8"/>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Set the AI vision, principles and objectives</a:t>
            </a:r>
          </a:p>
        </p:txBody>
      </p:sp>
      <p:sp>
        <p:nvSpPr>
          <p:cNvPr id="38" name="og0">
            <a:extLst>
              <a:ext uri="{FF2B5EF4-FFF2-40B4-BE49-F238E27FC236}">
                <a16:creationId xmlns:a16="http://schemas.microsoft.com/office/drawing/2014/main" id="{B64D7ACA-2DCB-D351-62D3-0ADFEDC7A136}"/>
              </a:ext>
            </a:extLst>
          </p:cNvPr>
          <p:cNvSpPr/>
          <p:nvPr userDrawn="1"/>
        </p:nvSpPr>
        <p:spPr>
          <a:xfrm>
            <a:off x="300000" y="3478202"/>
            <a:ext cx="3700000" cy="320000"/>
          </a:xfrm>
          <a:prstGeom prst="roundRect">
            <a:avLst>
              <a:gd name="adj" fmla="val 26883"/>
            </a:avLst>
          </a:prstGeom>
          <a:solidFill>
            <a:srgbClr val="1B5FA8">
              <a:alpha val="10000"/>
            </a:srgbClr>
          </a:solidFill>
          <a:ln>
            <a:no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39" name="ot0">
            <a:extLst>
              <a:ext uri="{FF2B5EF4-FFF2-40B4-BE49-F238E27FC236}">
                <a16:creationId xmlns:a16="http://schemas.microsoft.com/office/drawing/2014/main" id="{D66FB5FD-D376-9A73-B23E-2B3C5D58C13F}"/>
              </a:ext>
            </a:extLst>
          </p:cNvPr>
          <p:cNvSpPr txBox="1"/>
          <p:nvPr userDrawn="1"/>
        </p:nvSpPr>
        <p:spPr>
          <a:xfrm>
            <a:off x="480000" y="3478202"/>
            <a:ext cx="3480000" cy="290000"/>
          </a:xfrm>
          <a:prstGeom prst="rect">
            <a:avLst/>
          </a:prstGeom>
          <a:noFill/>
        </p:spPr>
        <p:txBody>
          <a:bodyPr wrap="square" lIns="0" tIns="10000" rIns="0" bIns="10000" anchor="ctr">
            <a:normAutofit/>
          </a:bodyPr>
          <a:lstStyle/>
          <a:p>
            <a:pPr algn="l">
              <a:lnSpc>
                <a:spcPct val="94000"/>
              </a:lnSpc>
              <a:spcBef>
                <a:spcPts val="0"/>
              </a:spcBef>
            </a:pPr>
            <a:r>
              <a:rPr lang="en-US" sz="800">
                <a:solidFill>
                  <a:srgbClr val="1B5FA8"/>
                </a:solidFill>
                <a:latin typeface="+mj-lt"/>
                <a:ea typeface="Inter" panose="02000503000000020004" pitchFamily="2" charset="0"/>
                <a:cs typeface="Inter" panose="02000503000000020004" pitchFamily="2" charset="0"/>
              </a:rPr>
              <a:t>OUTCOME:  Clear AI vision, priorities and governance objectives</a:t>
            </a:r>
          </a:p>
        </p:txBody>
      </p:sp>
      <p:sp>
        <p:nvSpPr>
          <p:cNvPr id="40" name="card1">
            <a:extLst>
              <a:ext uri="{FF2B5EF4-FFF2-40B4-BE49-F238E27FC236}">
                <a16:creationId xmlns:a16="http://schemas.microsoft.com/office/drawing/2014/main" id="{CB961E2F-A886-07FC-3DE5-42F0A40B10F0}"/>
              </a:ext>
            </a:extLst>
          </p:cNvPr>
          <p:cNvSpPr/>
          <p:nvPr userDrawn="1"/>
        </p:nvSpPr>
        <p:spPr>
          <a:xfrm>
            <a:off x="8192000" y="2088202"/>
            <a:ext cx="3700000" cy="1700000"/>
          </a:xfrm>
          <a:prstGeom prst="roundRect">
            <a:avLst>
              <a:gd name="adj" fmla="val 5000"/>
            </a:avLst>
          </a:prstGeom>
          <a:solidFill>
            <a:srgbClr val="FFFFFF"/>
          </a:solidFill>
          <a:ln w="9525">
            <a:solidFill>
              <a:srgbClr val="0E7C86"/>
            </a:solidFill>
          </a:ln>
          <a:effectLst>
            <a:outerShdw blurRad="50800" dist="38100" algn="l" rotWithShape="0">
              <a:prstClr val="black">
                <a:alpha val="40000"/>
              </a:prstClr>
            </a:outerShdw>
          </a:effectLst>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41" name="ic1">
            <a:extLst>
              <a:ext uri="{FF2B5EF4-FFF2-40B4-BE49-F238E27FC236}">
                <a16:creationId xmlns:a16="http://schemas.microsoft.com/office/drawing/2014/main" id="{0F9B3E49-104D-DC2E-52C3-F03A65C4759B}"/>
              </a:ext>
            </a:extLst>
          </p:cNvPr>
          <p:cNvSpPr/>
          <p:nvPr userDrawn="1"/>
        </p:nvSpPr>
        <p:spPr>
          <a:xfrm>
            <a:off x="8312000" y="2198202"/>
            <a:ext cx="540000" cy="540000"/>
          </a:xfrm>
          <a:prstGeom prst="ellipse">
            <a:avLst/>
          </a:prstGeom>
          <a:solidFill>
            <a:srgbClr val="0E7C86"/>
          </a:solidFill>
          <a:ln>
            <a:no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pic>
        <p:nvPicPr>
          <p:cNvPr id="42" name="ici1" descr="ici1">
            <a:extLst>
              <a:ext uri="{FF2B5EF4-FFF2-40B4-BE49-F238E27FC236}">
                <a16:creationId xmlns:a16="http://schemas.microsoft.com/office/drawing/2014/main" id="{B05D2614-A872-8619-1C6D-628278B77972}"/>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8352459" y="2233896"/>
            <a:ext cx="457200" cy="457200"/>
          </a:xfrm>
          <a:prstGeom prst="rect">
            <a:avLst/>
          </a:prstGeom>
          <a:ln>
            <a:noFill/>
          </a:ln>
        </p:spPr>
      </p:pic>
      <p:sp>
        <p:nvSpPr>
          <p:cNvPr id="43" name="ct1">
            <a:extLst>
              <a:ext uri="{FF2B5EF4-FFF2-40B4-BE49-F238E27FC236}">
                <a16:creationId xmlns:a16="http://schemas.microsoft.com/office/drawing/2014/main" id="{533BC911-F20E-F240-1683-D763EEBF6B4F}"/>
              </a:ext>
            </a:extLst>
          </p:cNvPr>
          <p:cNvSpPr txBox="1"/>
          <p:nvPr userDrawn="1"/>
        </p:nvSpPr>
        <p:spPr>
          <a:xfrm>
            <a:off x="8942000" y="2198202"/>
            <a:ext cx="2830000" cy="250000"/>
          </a:xfrm>
          <a:prstGeom prst="rect">
            <a:avLst/>
          </a:prstGeom>
          <a:noFill/>
        </p:spPr>
        <p:txBody>
          <a:bodyPr wrap="square" lIns="0" tIns="10000" rIns="0" bIns="10000" anchor="ctr">
            <a:normAutofit/>
          </a:bodyPr>
          <a:lstStyle/>
          <a:p>
            <a:pPr algn="l">
              <a:lnSpc>
                <a:spcPct val="94000"/>
              </a:lnSpc>
              <a:spcBef>
                <a:spcPts val="0"/>
              </a:spcBef>
            </a:pPr>
            <a:r>
              <a:rPr lang="en-US" sz="1050">
                <a:solidFill>
                  <a:srgbClr val="0E7C86"/>
                </a:solidFill>
                <a:latin typeface="+mj-lt"/>
                <a:ea typeface="Inter" panose="02000503000000020004" pitchFamily="2" charset="0"/>
                <a:cs typeface="Inter" panose="02000503000000020004" pitchFamily="2" charset="0"/>
              </a:rPr>
              <a:t>2. ESTABLISH GOVERNANCE STRUCTURES</a:t>
            </a:r>
          </a:p>
        </p:txBody>
      </p:sp>
      <p:sp>
        <p:nvSpPr>
          <p:cNvPr id="44" name="cq1">
            <a:extLst>
              <a:ext uri="{FF2B5EF4-FFF2-40B4-BE49-F238E27FC236}">
                <a16:creationId xmlns:a16="http://schemas.microsoft.com/office/drawing/2014/main" id="{1107213B-97CF-8A28-06B0-5E75FC7EBD7B}"/>
              </a:ext>
            </a:extLst>
          </p:cNvPr>
          <p:cNvSpPr txBox="1"/>
          <p:nvPr userDrawn="1"/>
        </p:nvSpPr>
        <p:spPr>
          <a:xfrm>
            <a:off x="8942000" y="2458202"/>
            <a:ext cx="2830000" cy="240000"/>
          </a:xfrm>
          <a:prstGeom prst="rect">
            <a:avLst/>
          </a:prstGeom>
          <a:noFill/>
        </p:spPr>
        <p:txBody>
          <a:bodyPr wrap="square" lIns="0" tIns="10000" rIns="0" bIns="10000" anchor="ctr">
            <a:normAutofit/>
          </a:bodyPr>
          <a:lstStyle/>
          <a:p>
            <a:pPr algn="l">
              <a:lnSpc>
                <a:spcPct val="94000"/>
              </a:lnSpc>
              <a:spcBef>
                <a:spcPts val="0"/>
              </a:spcBef>
            </a:pPr>
            <a:r>
              <a:rPr lang="en-US" sz="850">
                <a:solidFill>
                  <a:srgbClr val="0E7C86"/>
                </a:solidFill>
                <a:latin typeface="+mj-lt"/>
                <a:ea typeface="Inter" panose="02000503000000020004" pitchFamily="2" charset="0"/>
                <a:cs typeface="Inter" panose="02000503000000020004" pitchFamily="2" charset="0"/>
              </a:rPr>
              <a:t>Who decides, and who owns it?</a:t>
            </a:r>
          </a:p>
        </p:txBody>
      </p:sp>
      <p:sp>
        <p:nvSpPr>
          <p:cNvPr id="45" name="cb1">
            <a:extLst>
              <a:ext uri="{FF2B5EF4-FFF2-40B4-BE49-F238E27FC236}">
                <a16:creationId xmlns:a16="http://schemas.microsoft.com/office/drawing/2014/main" id="{B8D65C6F-AE90-8D53-1A30-2BC733DE692D}"/>
              </a:ext>
            </a:extLst>
          </p:cNvPr>
          <p:cNvSpPr txBox="1"/>
          <p:nvPr userDrawn="1"/>
        </p:nvSpPr>
        <p:spPr>
          <a:xfrm>
            <a:off x="8412000" y="2870859"/>
            <a:ext cx="3360000" cy="670000"/>
          </a:xfrm>
          <a:prstGeom prst="rect">
            <a:avLst/>
          </a:prstGeom>
          <a:noFill/>
        </p:spPr>
        <p:txBody>
          <a:bodyPr wrap="square" lIns="0" tIns="0" rIns="0" bIns="0" anchor="t">
            <a:normAutofit/>
          </a:bodyPr>
          <a:lstStyle/>
          <a:p>
            <a:pPr marL="152400" indent="-152400" algn="l">
              <a:lnSpc>
                <a:spcPct val="92000"/>
              </a:lnSpc>
              <a:spcBef>
                <a:spcPts val="250"/>
              </a:spcBef>
              <a:buClr>
                <a:srgbClr val="0E7C86"/>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Stand up an AI governance committee</a:t>
            </a:r>
          </a:p>
          <a:p>
            <a:pPr marL="152400" indent="-152400" algn="l">
              <a:lnSpc>
                <a:spcPct val="92000"/>
              </a:lnSpc>
              <a:spcBef>
                <a:spcPts val="250"/>
              </a:spcBef>
              <a:buClr>
                <a:srgbClr val="0E7C86"/>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Define decision-making and review processes</a:t>
            </a:r>
          </a:p>
          <a:p>
            <a:pPr marL="152400" indent="-152400" algn="l">
              <a:lnSpc>
                <a:spcPct val="92000"/>
              </a:lnSpc>
              <a:spcBef>
                <a:spcPts val="250"/>
              </a:spcBef>
              <a:buClr>
                <a:srgbClr val="0E7C86"/>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Set ownership models and escalation paths</a:t>
            </a:r>
          </a:p>
          <a:p>
            <a:pPr marL="152400" indent="-152400" algn="l">
              <a:lnSpc>
                <a:spcPct val="92000"/>
              </a:lnSpc>
              <a:spcBef>
                <a:spcPts val="250"/>
              </a:spcBef>
              <a:buClr>
                <a:srgbClr val="0E7C86"/>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Clarify roles and responsibilities</a:t>
            </a:r>
          </a:p>
        </p:txBody>
      </p:sp>
      <p:sp>
        <p:nvSpPr>
          <p:cNvPr id="46" name="og1">
            <a:extLst>
              <a:ext uri="{FF2B5EF4-FFF2-40B4-BE49-F238E27FC236}">
                <a16:creationId xmlns:a16="http://schemas.microsoft.com/office/drawing/2014/main" id="{F5CAC700-BA94-4A8F-5B3D-BBFE622DDC3B}"/>
              </a:ext>
            </a:extLst>
          </p:cNvPr>
          <p:cNvSpPr/>
          <p:nvPr userDrawn="1"/>
        </p:nvSpPr>
        <p:spPr>
          <a:xfrm>
            <a:off x="8192000" y="3478202"/>
            <a:ext cx="3700000" cy="310000"/>
          </a:xfrm>
          <a:prstGeom prst="roundRect">
            <a:avLst>
              <a:gd name="adj" fmla="val 22754"/>
            </a:avLst>
          </a:prstGeom>
          <a:solidFill>
            <a:srgbClr val="0E7C86">
              <a:alpha val="10000"/>
            </a:srgbClr>
          </a:solidFill>
          <a:ln>
            <a:no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47" name="ot1">
            <a:extLst>
              <a:ext uri="{FF2B5EF4-FFF2-40B4-BE49-F238E27FC236}">
                <a16:creationId xmlns:a16="http://schemas.microsoft.com/office/drawing/2014/main" id="{2B54F8CE-61F2-58AC-C480-7858546F4C3E}"/>
              </a:ext>
            </a:extLst>
          </p:cNvPr>
          <p:cNvSpPr txBox="1"/>
          <p:nvPr userDrawn="1"/>
        </p:nvSpPr>
        <p:spPr>
          <a:xfrm>
            <a:off x="8372000" y="3478202"/>
            <a:ext cx="3480000" cy="290000"/>
          </a:xfrm>
          <a:prstGeom prst="rect">
            <a:avLst/>
          </a:prstGeom>
          <a:noFill/>
        </p:spPr>
        <p:txBody>
          <a:bodyPr wrap="square" lIns="0" tIns="10000" rIns="0" bIns="10000" anchor="ctr">
            <a:normAutofit/>
          </a:bodyPr>
          <a:lstStyle/>
          <a:p>
            <a:pPr algn="l">
              <a:lnSpc>
                <a:spcPct val="94000"/>
              </a:lnSpc>
              <a:spcBef>
                <a:spcPts val="0"/>
              </a:spcBef>
            </a:pPr>
            <a:r>
              <a:rPr lang="en-US" sz="800">
                <a:solidFill>
                  <a:srgbClr val="0E7C86"/>
                </a:solidFill>
                <a:latin typeface="+mj-lt"/>
                <a:ea typeface="Inter" panose="02000503000000020004" pitchFamily="2" charset="0"/>
                <a:cs typeface="Inter" panose="02000503000000020004" pitchFamily="2" charset="0"/>
              </a:rPr>
              <a:t>OUTCOME:  Defined accountability and oversight</a:t>
            </a:r>
          </a:p>
        </p:txBody>
      </p:sp>
      <p:sp>
        <p:nvSpPr>
          <p:cNvPr id="48" name="card2">
            <a:extLst>
              <a:ext uri="{FF2B5EF4-FFF2-40B4-BE49-F238E27FC236}">
                <a16:creationId xmlns:a16="http://schemas.microsoft.com/office/drawing/2014/main" id="{B9D18B9D-B79C-1FA3-D0FD-F3EFAC1C288F}"/>
              </a:ext>
            </a:extLst>
          </p:cNvPr>
          <p:cNvSpPr/>
          <p:nvPr userDrawn="1"/>
        </p:nvSpPr>
        <p:spPr>
          <a:xfrm>
            <a:off x="300000" y="3848202"/>
            <a:ext cx="3700000" cy="1560000"/>
          </a:xfrm>
          <a:prstGeom prst="roundRect">
            <a:avLst>
              <a:gd name="adj" fmla="val 5000"/>
            </a:avLst>
          </a:prstGeom>
          <a:solidFill>
            <a:srgbClr val="FFFFFF"/>
          </a:solidFill>
          <a:ln w="9525">
            <a:solidFill>
              <a:srgbClr val="5C2D91"/>
            </a:solidFill>
          </a:ln>
          <a:effectLst>
            <a:outerShdw blurRad="50800" dist="38100" dir="10800000" algn="r" rotWithShape="0">
              <a:prstClr val="black">
                <a:alpha val="40000"/>
              </a:prstClr>
            </a:outerShdw>
          </a:effectLst>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49" name="ic2">
            <a:extLst>
              <a:ext uri="{FF2B5EF4-FFF2-40B4-BE49-F238E27FC236}">
                <a16:creationId xmlns:a16="http://schemas.microsoft.com/office/drawing/2014/main" id="{95844779-7B0D-277A-7E5D-88DCFD1F1950}"/>
              </a:ext>
            </a:extLst>
          </p:cNvPr>
          <p:cNvSpPr/>
          <p:nvPr userDrawn="1"/>
        </p:nvSpPr>
        <p:spPr>
          <a:xfrm>
            <a:off x="420000" y="3958202"/>
            <a:ext cx="540000" cy="540000"/>
          </a:xfrm>
          <a:prstGeom prst="ellipse">
            <a:avLst/>
          </a:prstGeom>
          <a:solidFill>
            <a:srgbClr val="5C2D91"/>
          </a:solidFill>
          <a:ln>
            <a:no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pic>
        <p:nvPicPr>
          <p:cNvPr id="50" name="ici2" descr="ici2">
            <a:extLst>
              <a:ext uri="{FF2B5EF4-FFF2-40B4-BE49-F238E27FC236}">
                <a16:creationId xmlns:a16="http://schemas.microsoft.com/office/drawing/2014/main" id="{86082A80-3BB9-698F-3C4A-38867B39CE9A}"/>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460459" y="3993896"/>
            <a:ext cx="457200" cy="457200"/>
          </a:xfrm>
          <a:prstGeom prst="rect">
            <a:avLst/>
          </a:prstGeom>
          <a:ln>
            <a:noFill/>
          </a:ln>
        </p:spPr>
      </p:pic>
      <p:sp>
        <p:nvSpPr>
          <p:cNvPr id="51" name="ct2">
            <a:extLst>
              <a:ext uri="{FF2B5EF4-FFF2-40B4-BE49-F238E27FC236}">
                <a16:creationId xmlns:a16="http://schemas.microsoft.com/office/drawing/2014/main" id="{0D23FCE8-BDDD-6D35-258B-A368B932861B}"/>
              </a:ext>
            </a:extLst>
          </p:cNvPr>
          <p:cNvSpPr txBox="1"/>
          <p:nvPr userDrawn="1"/>
        </p:nvSpPr>
        <p:spPr>
          <a:xfrm>
            <a:off x="1050000" y="3958202"/>
            <a:ext cx="2830000" cy="250000"/>
          </a:xfrm>
          <a:prstGeom prst="rect">
            <a:avLst/>
          </a:prstGeom>
          <a:noFill/>
        </p:spPr>
        <p:txBody>
          <a:bodyPr wrap="square" lIns="0" tIns="10000" rIns="0" bIns="10000" anchor="ctr">
            <a:normAutofit/>
          </a:bodyPr>
          <a:lstStyle/>
          <a:p>
            <a:pPr algn="l">
              <a:lnSpc>
                <a:spcPct val="94000"/>
              </a:lnSpc>
              <a:spcBef>
                <a:spcPts val="0"/>
              </a:spcBef>
            </a:pPr>
            <a:r>
              <a:rPr lang="en-US" sz="1050">
                <a:solidFill>
                  <a:srgbClr val="5C2D91"/>
                </a:solidFill>
                <a:latin typeface="+mj-lt"/>
                <a:ea typeface="Inter" panose="02000503000000020004" pitchFamily="2" charset="0"/>
                <a:cs typeface="Inter" panose="02000503000000020004" pitchFamily="2" charset="0"/>
              </a:rPr>
              <a:t>3. DEFINE POLICIES &amp; CONTROLS</a:t>
            </a:r>
          </a:p>
        </p:txBody>
      </p:sp>
      <p:sp>
        <p:nvSpPr>
          <p:cNvPr id="52" name="cq2">
            <a:extLst>
              <a:ext uri="{FF2B5EF4-FFF2-40B4-BE49-F238E27FC236}">
                <a16:creationId xmlns:a16="http://schemas.microsoft.com/office/drawing/2014/main" id="{43BD126D-064F-17C9-6525-16CE38E499F2}"/>
              </a:ext>
            </a:extLst>
          </p:cNvPr>
          <p:cNvSpPr txBox="1"/>
          <p:nvPr userDrawn="1"/>
        </p:nvSpPr>
        <p:spPr>
          <a:xfrm>
            <a:off x="1050000" y="4218202"/>
            <a:ext cx="2830000" cy="240000"/>
          </a:xfrm>
          <a:prstGeom prst="rect">
            <a:avLst/>
          </a:prstGeom>
          <a:noFill/>
        </p:spPr>
        <p:txBody>
          <a:bodyPr wrap="square" lIns="0" tIns="10000" rIns="0" bIns="10000" anchor="ctr">
            <a:normAutofit/>
          </a:bodyPr>
          <a:lstStyle/>
          <a:p>
            <a:pPr algn="l">
              <a:lnSpc>
                <a:spcPct val="94000"/>
              </a:lnSpc>
              <a:spcBef>
                <a:spcPts val="0"/>
              </a:spcBef>
            </a:pPr>
            <a:r>
              <a:rPr lang="en-US" sz="850">
                <a:solidFill>
                  <a:srgbClr val="5C2D91"/>
                </a:solidFill>
                <a:latin typeface="+mj-lt"/>
                <a:ea typeface="Inter" panose="02000503000000020004" pitchFamily="2" charset="0"/>
                <a:cs typeface="Inter" panose="02000503000000020004" pitchFamily="2" charset="0"/>
              </a:rPr>
              <a:t>What rules do we operate by?</a:t>
            </a:r>
          </a:p>
        </p:txBody>
      </p:sp>
      <p:sp>
        <p:nvSpPr>
          <p:cNvPr id="53" name="cb2">
            <a:extLst>
              <a:ext uri="{FF2B5EF4-FFF2-40B4-BE49-F238E27FC236}">
                <a16:creationId xmlns:a16="http://schemas.microsoft.com/office/drawing/2014/main" id="{DC6B3DBF-20E4-1F84-A4A5-3AB65B8CB76E}"/>
              </a:ext>
            </a:extLst>
          </p:cNvPr>
          <p:cNvSpPr txBox="1"/>
          <p:nvPr userDrawn="1"/>
        </p:nvSpPr>
        <p:spPr>
          <a:xfrm>
            <a:off x="520000" y="4628200"/>
            <a:ext cx="3360000" cy="450001"/>
          </a:xfrm>
          <a:prstGeom prst="rect">
            <a:avLst/>
          </a:prstGeom>
          <a:noFill/>
        </p:spPr>
        <p:txBody>
          <a:bodyPr wrap="square" lIns="0" tIns="0" rIns="0" bIns="0" anchor="t">
            <a:normAutofit/>
          </a:bodyPr>
          <a:lstStyle/>
          <a:p>
            <a:pPr marL="152400" indent="-152400">
              <a:lnSpc>
                <a:spcPct val="92000"/>
              </a:lnSpc>
              <a:spcBef>
                <a:spcPts val="250"/>
              </a:spcBef>
              <a:buClr>
                <a:srgbClr val="5C2D91"/>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Publish acceptable use guidance and data handling requirements</a:t>
            </a:r>
          </a:p>
          <a:p>
            <a:pPr marL="152400" indent="-152400">
              <a:lnSpc>
                <a:spcPct val="92000"/>
              </a:lnSpc>
              <a:spcBef>
                <a:spcPts val="250"/>
              </a:spcBef>
              <a:buClr>
                <a:srgbClr val="5C2D91"/>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Define security controls and privacy requirements</a:t>
            </a:r>
          </a:p>
          <a:p>
            <a:pPr marL="152400" indent="-152400">
              <a:lnSpc>
                <a:spcPct val="92000"/>
              </a:lnSpc>
              <a:spcBef>
                <a:spcPts val="250"/>
              </a:spcBef>
              <a:buClr>
                <a:srgbClr val="5C2D91"/>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Set model and tool usage standards</a:t>
            </a:r>
          </a:p>
        </p:txBody>
      </p:sp>
      <p:sp>
        <p:nvSpPr>
          <p:cNvPr id="54" name="og2">
            <a:extLst>
              <a:ext uri="{FF2B5EF4-FFF2-40B4-BE49-F238E27FC236}">
                <a16:creationId xmlns:a16="http://schemas.microsoft.com/office/drawing/2014/main" id="{A08837D6-0A18-79E0-0FEC-8A567782897E}"/>
              </a:ext>
            </a:extLst>
          </p:cNvPr>
          <p:cNvSpPr/>
          <p:nvPr userDrawn="1"/>
        </p:nvSpPr>
        <p:spPr>
          <a:xfrm>
            <a:off x="300000" y="5098201"/>
            <a:ext cx="3700000" cy="305915"/>
          </a:xfrm>
          <a:prstGeom prst="roundRect">
            <a:avLst>
              <a:gd name="adj" fmla="val 26011"/>
            </a:avLst>
          </a:prstGeom>
          <a:solidFill>
            <a:srgbClr val="5C2D91">
              <a:alpha val="10000"/>
            </a:srgbClr>
          </a:solidFill>
          <a:ln>
            <a:no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55" name="ot2">
            <a:extLst>
              <a:ext uri="{FF2B5EF4-FFF2-40B4-BE49-F238E27FC236}">
                <a16:creationId xmlns:a16="http://schemas.microsoft.com/office/drawing/2014/main" id="{DB7C32E2-CB12-EC21-0F0A-C63C2C3D1932}"/>
              </a:ext>
            </a:extLst>
          </p:cNvPr>
          <p:cNvSpPr txBox="1"/>
          <p:nvPr userDrawn="1"/>
        </p:nvSpPr>
        <p:spPr>
          <a:xfrm>
            <a:off x="480000" y="5098202"/>
            <a:ext cx="3480000" cy="290000"/>
          </a:xfrm>
          <a:prstGeom prst="rect">
            <a:avLst/>
          </a:prstGeom>
          <a:noFill/>
        </p:spPr>
        <p:txBody>
          <a:bodyPr wrap="square" lIns="0" tIns="10000" rIns="0" bIns="10000" anchor="ctr">
            <a:normAutofit/>
          </a:bodyPr>
          <a:lstStyle/>
          <a:p>
            <a:pPr algn="l">
              <a:lnSpc>
                <a:spcPct val="94000"/>
              </a:lnSpc>
              <a:spcBef>
                <a:spcPts val="0"/>
              </a:spcBef>
            </a:pPr>
            <a:r>
              <a:rPr lang="en-US" sz="800">
                <a:solidFill>
                  <a:srgbClr val="5C2D91"/>
                </a:solidFill>
                <a:latin typeface="+mj-lt"/>
                <a:ea typeface="Inter" panose="02000503000000020004" pitchFamily="2" charset="0"/>
                <a:cs typeface="Inter" panose="02000503000000020004" pitchFamily="2" charset="0"/>
              </a:rPr>
              <a:t>OUTCOME:  Consistent and defensible AI practices</a:t>
            </a:r>
          </a:p>
        </p:txBody>
      </p:sp>
      <p:sp>
        <p:nvSpPr>
          <p:cNvPr id="56" name="card3">
            <a:extLst>
              <a:ext uri="{FF2B5EF4-FFF2-40B4-BE49-F238E27FC236}">
                <a16:creationId xmlns:a16="http://schemas.microsoft.com/office/drawing/2014/main" id="{C3A6E31A-328B-506F-843D-F43C87E0FA16}"/>
              </a:ext>
            </a:extLst>
          </p:cNvPr>
          <p:cNvSpPr/>
          <p:nvPr userDrawn="1"/>
        </p:nvSpPr>
        <p:spPr>
          <a:xfrm>
            <a:off x="8192000" y="3848202"/>
            <a:ext cx="3700000" cy="1560000"/>
          </a:xfrm>
          <a:prstGeom prst="roundRect">
            <a:avLst>
              <a:gd name="adj" fmla="val 5000"/>
            </a:avLst>
          </a:prstGeom>
          <a:solidFill>
            <a:srgbClr val="FFFFFF"/>
          </a:solidFill>
          <a:ln w="9525">
            <a:solidFill>
              <a:srgbClr val="2E6B33"/>
            </a:solidFill>
          </a:ln>
          <a:effectLst>
            <a:outerShdw blurRad="50800" dist="38100" algn="l" rotWithShape="0">
              <a:prstClr val="black">
                <a:alpha val="40000"/>
              </a:prstClr>
            </a:outerShdw>
          </a:effectLst>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57" name="ic3">
            <a:extLst>
              <a:ext uri="{FF2B5EF4-FFF2-40B4-BE49-F238E27FC236}">
                <a16:creationId xmlns:a16="http://schemas.microsoft.com/office/drawing/2014/main" id="{48C05CD8-75EF-6D07-32F4-03B7F049DC8A}"/>
              </a:ext>
            </a:extLst>
          </p:cNvPr>
          <p:cNvSpPr/>
          <p:nvPr userDrawn="1"/>
        </p:nvSpPr>
        <p:spPr>
          <a:xfrm>
            <a:off x="8312000" y="3958202"/>
            <a:ext cx="540000" cy="540000"/>
          </a:xfrm>
          <a:prstGeom prst="ellipse">
            <a:avLst/>
          </a:prstGeom>
          <a:solidFill>
            <a:srgbClr val="2E6B33"/>
          </a:solidFill>
          <a:ln>
            <a:no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pic>
        <p:nvPicPr>
          <p:cNvPr id="58" name="ici3" descr="Playbook with solid fill">
            <a:extLst>
              <a:ext uri="{FF2B5EF4-FFF2-40B4-BE49-F238E27FC236}">
                <a16:creationId xmlns:a16="http://schemas.microsoft.com/office/drawing/2014/main" id="{C7F556E2-ABDD-6F75-5AE0-216F9599ABFA}"/>
              </a:ext>
            </a:extLst>
          </p:cNvPr>
          <p:cNvPicPr>
            <a:picLocks noChangeAspect="1"/>
          </p:cNvPicPr>
          <p:nvPr userDrawn="1"/>
        </p:nvPicPr>
        <p:blipFill>
          <a:blip>
            <a:extLst>
              <a:ext uri="{96DAC541-7B7A-43D3-8B79-37D633B846F1}">
                <asvg:svgBlip xmlns:asvg="http://schemas.microsoft.com/office/drawing/2016/SVG/main" r:embed="rId6"/>
              </a:ext>
            </a:extLst>
          </a:blip>
          <a:srcRect/>
          <a:stretch/>
        </p:blipFill>
        <p:spPr>
          <a:xfrm>
            <a:off x="8352459" y="3993896"/>
            <a:ext cx="457200" cy="457200"/>
          </a:xfrm>
          <a:prstGeom prst="rect">
            <a:avLst/>
          </a:prstGeom>
          <a:ln>
            <a:noFill/>
          </a:ln>
        </p:spPr>
      </p:pic>
      <p:sp>
        <p:nvSpPr>
          <p:cNvPr id="59" name="ct3">
            <a:extLst>
              <a:ext uri="{FF2B5EF4-FFF2-40B4-BE49-F238E27FC236}">
                <a16:creationId xmlns:a16="http://schemas.microsoft.com/office/drawing/2014/main" id="{47A5106E-CE28-FE69-4084-229332E0FD31}"/>
              </a:ext>
            </a:extLst>
          </p:cNvPr>
          <p:cNvSpPr txBox="1"/>
          <p:nvPr userDrawn="1"/>
        </p:nvSpPr>
        <p:spPr>
          <a:xfrm>
            <a:off x="8942000" y="3958202"/>
            <a:ext cx="2830000" cy="250000"/>
          </a:xfrm>
          <a:prstGeom prst="rect">
            <a:avLst/>
          </a:prstGeom>
          <a:noFill/>
        </p:spPr>
        <p:txBody>
          <a:bodyPr wrap="square" lIns="0" tIns="10000" rIns="0" bIns="10000" anchor="ctr">
            <a:normAutofit/>
          </a:bodyPr>
          <a:lstStyle/>
          <a:p>
            <a:pPr algn="l">
              <a:lnSpc>
                <a:spcPct val="94000"/>
              </a:lnSpc>
              <a:spcBef>
                <a:spcPts val="0"/>
              </a:spcBef>
            </a:pPr>
            <a:r>
              <a:rPr lang="en-US" sz="1050">
                <a:solidFill>
                  <a:srgbClr val="2E6B33"/>
                </a:solidFill>
                <a:latin typeface="+mj-lt"/>
                <a:ea typeface="Inter" panose="02000503000000020004" pitchFamily="2" charset="0"/>
                <a:cs typeface="Inter" panose="02000503000000020004" pitchFamily="2" charset="0"/>
              </a:rPr>
              <a:t>4. MANAGE RISK &amp; COMPLIANCE</a:t>
            </a:r>
          </a:p>
        </p:txBody>
      </p:sp>
      <p:sp>
        <p:nvSpPr>
          <p:cNvPr id="60" name="cq3">
            <a:extLst>
              <a:ext uri="{FF2B5EF4-FFF2-40B4-BE49-F238E27FC236}">
                <a16:creationId xmlns:a16="http://schemas.microsoft.com/office/drawing/2014/main" id="{710D0346-7476-12A1-DAAA-EE2D34517C7D}"/>
              </a:ext>
            </a:extLst>
          </p:cNvPr>
          <p:cNvSpPr txBox="1"/>
          <p:nvPr userDrawn="1"/>
        </p:nvSpPr>
        <p:spPr>
          <a:xfrm>
            <a:off x="8942000" y="4218202"/>
            <a:ext cx="2830000" cy="240000"/>
          </a:xfrm>
          <a:prstGeom prst="rect">
            <a:avLst/>
          </a:prstGeom>
          <a:noFill/>
        </p:spPr>
        <p:txBody>
          <a:bodyPr wrap="square" lIns="0" tIns="10000" rIns="0" bIns="10000" anchor="ctr">
            <a:normAutofit/>
          </a:bodyPr>
          <a:lstStyle/>
          <a:p>
            <a:pPr algn="l">
              <a:lnSpc>
                <a:spcPct val="94000"/>
              </a:lnSpc>
              <a:spcBef>
                <a:spcPts val="0"/>
              </a:spcBef>
            </a:pPr>
            <a:r>
              <a:rPr lang="en-US" sz="850">
                <a:solidFill>
                  <a:srgbClr val="2E6B33"/>
                </a:solidFill>
                <a:latin typeface="+mj-lt"/>
                <a:ea typeface="Inter" panose="02000503000000020004" pitchFamily="2" charset="0"/>
                <a:cs typeface="Inter" panose="02000503000000020004" pitchFamily="2" charset="0"/>
              </a:rPr>
              <a:t>How do we stay ahead of risk?</a:t>
            </a:r>
          </a:p>
        </p:txBody>
      </p:sp>
      <p:sp>
        <p:nvSpPr>
          <p:cNvPr id="61" name="cb3">
            <a:extLst>
              <a:ext uri="{FF2B5EF4-FFF2-40B4-BE49-F238E27FC236}">
                <a16:creationId xmlns:a16="http://schemas.microsoft.com/office/drawing/2014/main" id="{7C1C2141-87C1-EAFA-709E-DEE14A62A9AB}"/>
              </a:ext>
            </a:extLst>
          </p:cNvPr>
          <p:cNvSpPr txBox="1"/>
          <p:nvPr userDrawn="1"/>
        </p:nvSpPr>
        <p:spPr>
          <a:xfrm>
            <a:off x="8412000" y="4575634"/>
            <a:ext cx="3360000" cy="530000"/>
          </a:xfrm>
          <a:prstGeom prst="rect">
            <a:avLst/>
          </a:prstGeom>
          <a:noFill/>
        </p:spPr>
        <p:txBody>
          <a:bodyPr wrap="square" lIns="0" tIns="0" rIns="0" bIns="0" anchor="t">
            <a:normAutofit/>
          </a:bodyPr>
          <a:lstStyle/>
          <a:p>
            <a:pPr marL="152400" indent="-152400" algn="l">
              <a:lnSpc>
                <a:spcPct val="92000"/>
              </a:lnSpc>
              <a:spcBef>
                <a:spcPts val="250"/>
              </a:spcBef>
              <a:buClr>
                <a:srgbClr val="2E6B33"/>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Run risk assessments and map regulatory considerations</a:t>
            </a:r>
          </a:p>
          <a:p>
            <a:pPr marL="152400" indent="-152400" algn="l">
              <a:lnSpc>
                <a:spcPct val="92000"/>
              </a:lnSpc>
              <a:spcBef>
                <a:spcPts val="250"/>
              </a:spcBef>
              <a:buClr>
                <a:srgbClr val="2E6B33"/>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Maintain an AI inventory and evaluate vendors</a:t>
            </a:r>
          </a:p>
          <a:p>
            <a:pPr marL="152400" indent="-152400" algn="l">
              <a:lnSpc>
                <a:spcPct val="92000"/>
              </a:lnSpc>
              <a:spcBef>
                <a:spcPts val="250"/>
              </a:spcBef>
              <a:buClr>
                <a:srgbClr val="2E6B33"/>
              </a:buClr>
              <a:buFont typeface="Arial" panose="020B0604020202020204" pitchFamily="34" charset="0"/>
              <a:buChar char="•"/>
            </a:pPr>
            <a:r>
              <a:rPr lang="en-US" sz="700">
                <a:solidFill>
                  <a:srgbClr val="333333"/>
                </a:solidFill>
                <a:latin typeface="Inter" panose="02000503000000020004" pitchFamily="2" charset="0"/>
                <a:ea typeface="Inter" panose="02000503000000020004" pitchFamily="2" charset="0"/>
                <a:cs typeface="Inter" panose="02000503000000020004" pitchFamily="2" charset="0"/>
              </a:rPr>
              <a:t>Prepare for audits and independent review</a:t>
            </a:r>
          </a:p>
        </p:txBody>
      </p:sp>
      <p:sp>
        <p:nvSpPr>
          <p:cNvPr id="62" name="og3">
            <a:extLst>
              <a:ext uri="{FF2B5EF4-FFF2-40B4-BE49-F238E27FC236}">
                <a16:creationId xmlns:a16="http://schemas.microsoft.com/office/drawing/2014/main" id="{D7FF5945-F5FB-3125-E53E-A011DBC012DD}"/>
              </a:ext>
            </a:extLst>
          </p:cNvPr>
          <p:cNvSpPr/>
          <p:nvPr userDrawn="1"/>
        </p:nvSpPr>
        <p:spPr>
          <a:xfrm>
            <a:off x="8192000" y="5098202"/>
            <a:ext cx="3700000" cy="305914"/>
          </a:xfrm>
          <a:prstGeom prst="roundRect">
            <a:avLst>
              <a:gd name="adj" fmla="val 22898"/>
            </a:avLst>
          </a:prstGeom>
          <a:solidFill>
            <a:srgbClr val="2E6B33">
              <a:alpha val="10000"/>
            </a:srgbClr>
          </a:solidFill>
          <a:ln>
            <a:no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63" name="ot3">
            <a:extLst>
              <a:ext uri="{FF2B5EF4-FFF2-40B4-BE49-F238E27FC236}">
                <a16:creationId xmlns:a16="http://schemas.microsoft.com/office/drawing/2014/main" id="{4BBC0B2B-DE67-9BF5-52AB-7AEF028B693C}"/>
              </a:ext>
            </a:extLst>
          </p:cNvPr>
          <p:cNvSpPr txBox="1"/>
          <p:nvPr userDrawn="1"/>
        </p:nvSpPr>
        <p:spPr>
          <a:xfrm>
            <a:off x="8372000" y="5098202"/>
            <a:ext cx="3480000" cy="290000"/>
          </a:xfrm>
          <a:prstGeom prst="rect">
            <a:avLst/>
          </a:prstGeom>
          <a:noFill/>
        </p:spPr>
        <p:txBody>
          <a:bodyPr wrap="square" lIns="0" tIns="10000" rIns="0" bIns="10000" anchor="ctr">
            <a:normAutofit/>
          </a:bodyPr>
          <a:lstStyle/>
          <a:p>
            <a:pPr algn="l">
              <a:lnSpc>
                <a:spcPct val="94000"/>
              </a:lnSpc>
              <a:spcBef>
                <a:spcPts val="0"/>
              </a:spcBef>
            </a:pPr>
            <a:r>
              <a:rPr lang="en-US" sz="800">
                <a:solidFill>
                  <a:srgbClr val="2E6B33"/>
                </a:solidFill>
                <a:latin typeface="+mj-lt"/>
                <a:ea typeface="Inter" panose="02000503000000020004" pitchFamily="2" charset="0"/>
                <a:cs typeface="Inter" panose="02000503000000020004" pitchFamily="2" charset="0"/>
              </a:rPr>
              <a:t>OUTCOME:  Reduced legal, compliance and security risk</a:t>
            </a:r>
          </a:p>
        </p:txBody>
      </p:sp>
      <p:sp>
        <p:nvSpPr>
          <p:cNvPr id="64" name="hubring">
            <a:extLst>
              <a:ext uri="{FF2B5EF4-FFF2-40B4-BE49-F238E27FC236}">
                <a16:creationId xmlns:a16="http://schemas.microsoft.com/office/drawing/2014/main" id="{9186B455-9F4A-CEAD-8AEA-FB14928927B1}"/>
              </a:ext>
            </a:extLst>
          </p:cNvPr>
          <p:cNvSpPr/>
          <p:nvPr userDrawn="1"/>
        </p:nvSpPr>
        <p:spPr>
          <a:xfrm>
            <a:off x="5146000" y="2010513"/>
            <a:ext cx="1900000" cy="1900000"/>
          </a:xfrm>
          <a:prstGeom prst="ellipse">
            <a:avLst/>
          </a:prstGeom>
          <a:solidFill>
            <a:srgbClr val="FFFFFF"/>
          </a:solidFill>
          <a:ln w="12700">
            <a:solidFill>
              <a:srgbClr val="C6CEDA"/>
            </a:solidFill>
          </a:ln>
          <a:effectLst>
            <a:outerShdw blurRad="63500" sx="102000" sy="102000" algn="ctr" rotWithShape="0">
              <a:prstClr val="black">
                <a:alpha val="40000"/>
              </a:prstClr>
            </a:outerShdw>
          </a:effectLst>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pic>
        <p:nvPicPr>
          <p:cNvPr id="65" name="hubic" descr="Judge female with solid fill">
            <a:extLst>
              <a:ext uri="{FF2B5EF4-FFF2-40B4-BE49-F238E27FC236}">
                <a16:creationId xmlns:a16="http://schemas.microsoft.com/office/drawing/2014/main" id="{5FD53E12-2870-8DD7-074B-8926CF448D95}"/>
              </a:ext>
            </a:extLst>
          </p:cNvPr>
          <p:cNvPicPr>
            <a:picLocks noChangeAspect="1"/>
          </p:cNvPicPr>
          <p:nvPr userDrawn="1"/>
        </p:nvPicPr>
        <p:blipFill>
          <a:blip>
            <a:extLst>
              <a:ext uri="{96DAC541-7B7A-43D3-8B79-37D633B846F1}">
                <asvg:svgBlip xmlns:asvg="http://schemas.microsoft.com/office/drawing/2016/SVG/main" r:embed="rId7"/>
              </a:ext>
            </a:extLst>
          </a:blip>
          <a:srcRect/>
          <a:stretch/>
        </p:blipFill>
        <p:spPr>
          <a:xfrm>
            <a:off x="5728016" y="2145059"/>
            <a:ext cx="735968" cy="735968"/>
          </a:xfrm>
          <a:prstGeom prst="rect">
            <a:avLst/>
          </a:prstGeom>
          <a:ln>
            <a:noFill/>
          </a:ln>
        </p:spPr>
      </p:pic>
      <p:sp>
        <p:nvSpPr>
          <p:cNvPr id="66" name="hubt">
            <a:extLst>
              <a:ext uri="{FF2B5EF4-FFF2-40B4-BE49-F238E27FC236}">
                <a16:creationId xmlns:a16="http://schemas.microsoft.com/office/drawing/2014/main" id="{F4FF7788-6EF7-781F-ED3F-2D40E5D7D2A6}"/>
              </a:ext>
            </a:extLst>
          </p:cNvPr>
          <p:cNvSpPr txBox="1"/>
          <p:nvPr userDrawn="1"/>
        </p:nvSpPr>
        <p:spPr>
          <a:xfrm>
            <a:off x="5213891" y="2875513"/>
            <a:ext cx="1760000" cy="950000"/>
          </a:xfrm>
          <a:prstGeom prst="rect">
            <a:avLst/>
          </a:prstGeom>
          <a:noFill/>
        </p:spPr>
        <p:txBody>
          <a:bodyPr wrap="square" lIns="0" tIns="10000" rIns="0" bIns="10000" anchor="t">
            <a:normAutofit/>
          </a:bodyPr>
          <a:lstStyle/>
          <a:p>
            <a:pPr algn="ctr">
              <a:lnSpc>
                <a:spcPct val="94000"/>
              </a:lnSpc>
              <a:spcBef>
                <a:spcPts val="0"/>
              </a:spcBef>
            </a:pPr>
            <a:r>
              <a:rPr lang="en-US" sz="1600">
                <a:solidFill>
                  <a:srgbClr val="0E2841"/>
                </a:solidFill>
                <a:latin typeface="+mj-lt"/>
                <a:ea typeface="Inter" panose="02000503000000020004" pitchFamily="2" charset="0"/>
                <a:cs typeface="Inter" panose="02000503000000020004" pitchFamily="2" charset="0"/>
              </a:rPr>
              <a:t>AI GOVERNANCE FOUNDATION</a:t>
            </a:r>
          </a:p>
          <a:p>
            <a:pPr algn="ctr">
              <a:lnSpc>
                <a:spcPct val="94000"/>
              </a:lnSpc>
              <a:spcBef>
                <a:spcPts val="0"/>
              </a:spcBef>
            </a:pPr>
            <a:r>
              <a:rPr lang="en-US" sz="850">
                <a:solidFill>
                  <a:srgbClr val="1B3A6B"/>
                </a:solidFill>
                <a:latin typeface="Inter" panose="02000503000000020004" pitchFamily="2" charset="0"/>
                <a:ea typeface="Inter" panose="02000503000000020004" pitchFamily="2" charset="0"/>
                <a:cs typeface="Inter" panose="02000503000000020004" pitchFamily="2" charset="0"/>
              </a:rPr>
              <a:t>Align → Govern </a:t>
            </a:r>
            <a:br>
              <a:rPr lang="en-US" sz="850">
                <a:solidFill>
                  <a:srgbClr val="1B3A6B"/>
                </a:solidFill>
                <a:latin typeface="Inter" panose="02000503000000020004" pitchFamily="2" charset="0"/>
                <a:ea typeface="Inter" panose="02000503000000020004" pitchFamily="2" charset="0"/>
                <a:cs typeface="Inter" panose="02000503000000020004" pitchFamily="2" charset="0"/>
              </a:rPr>
            </a:br>
            <a:r>
              <a:rPr lang="en-US" sz="850">
                <a:solidFill>
                  <a:srgbClr val="1B3A6B"/>
                </a:solidFill>
                <a:latin typeface="Inter" panose="02000503000000020004" pitchFamily="2" charset="0"/>
                <a:ea typeface="Inter" panose="02000503000000020004" pitchFamily="2" charset="0"/>
                <a:cs typeface="Inter" panose="02000503000000020004" pitchFamily="2" charset="0"/>
              </a:rPr>
              <a:t>→ Control → Sustain</a:t>
            </a:r>
          </a:p>
        </p:txBody>
      </p:sp>
      <p:sp>
        <p:nvSpPr>
          <p:cNvPr id="67" name="card5">
            <a:extLst>
              <a:ext uri="{FF2B5EF4-FFF2-40B4-BE49-F238E27FC236}">
                <a16:creationId xmlns:a16="http://schemas.microsoft.com/office/drawing/2014/main" id="{32509B46-0A90-7600-AD70-0F51421075A5}"/>
              </a:ext>
            </a:extLst>
          </p:cNvPr>
          <p:cNvSpPr/>
          <p:nvPr userDrawn="1"/>
        </p:nvSpPr>
        <p:spPr>
          <a:xfrm>
            <a:off x="4200000" y="4218203"/>
            <a:ext cx="3792000" cy="1592336"/>
          </a:xfrm>
          <a:prstGeom prst="roundRect">
            <a:avLst>
              <a:gd name="adj" fmla="val 5000"/>
            </a:avLst>
          </a:prstGeom>
          <a:solidFill>
            <a:srgbClr val="FFFFFF"/>
          </a:solidFill>
          <a:ln w="9525">
            <a:solidFill>
              <a:srgbClr val="1B3A6B"/>
            </a:solidFill>
          </a:ln>
          <a:effectLst>
            <a:outerShdw blurRad="63500" sx="102000" sy="102000" algn="ctr" rotWithShape="0">
              <a:prstClr val="black">
                <a:alpha val="40000"/>
              </a:prstClr>
            </a:outerShdw>
          </a:effectLst>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68" name="ic5">
            <a:extLst>
              <a:ext uri="{FF2B5EF4-FFF2-40B4-BE49-F238E27FC236}">
                <a16:creationId xmlns:a16="http://schemas.microsoft.com/office/drawing/2014/main" id="{77B7D8C5-58BC-DB9B-434A-AE84C5814C02}"/>
              </a:ext>
            </a:extLst>
          </p:cNvPr>
          <p:cNvSpPr/>
          <p:nvPr userDrawn="1"/>
        </p:nvSpPr>
        <p:spPr>
          <a:xfrm>
            <a:off x="4520312" y="4356090"/>
            <a:ext cx="480000" cy="480000"/>
          </a:xfrm>
          <a:prstGeom prst="ellipse">
            <a:avLst/>
          </a:prstGeom>
          <a:solidFill>
            <a:srgbClr val="1B3A6B"/>
          </a:solidFill>
          <a:ln>
            <a:no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pic>
        <p:nvPicPr>
          <p:cNvPr id="69" name="ici5" descr="Hero Female with solid fill">
            <a:extLst>
              <a:ext uri="{FF2B5EF4-FFF2-40B4-BE49-F238E27FC236}">
                <a16:creationId xmlns:a16="http://schemas.microsoft.com/office/drawing/2014/main" id="{BF6859D7-C141-43CD-EB85-987B18CD1685}"/>
              </a:ext>
            </a:extLst>
          </p:cNvPr>
          <p:cNvPicPr>
            <a:picLocks noChangeAspect="1"/>
          </p:cNvPicPr>
          <p:nvPr userDrawn="1"/>
        </p:nvPicPr>
        <p:blipFill>
          <a:blip>
            <a:extLst>
              <a:ext uri="{96DAC541-7B7A-43D3-8B79-37D633B846F1}">
                <asvg:svgBlip xmlns:asvg="http://schemas.microsoft.com/office/drawing/2016/SVG/main" r:embed="rId8"/>
              </a:ext>
            </a:extLst>
          </a:blip>
          <a:srcRect/>
          <a:stretch/>
        </p:blipFill>
        <p:spPr>
          <a:xfrm>
            <a:off x="4581714" y="4414837"/>
            <a:ext cx="365760" cy="365760"/>
          </a:xfrm>
          <a:prstGeom prst="rect">
            <a:avLst/>
          </a:prstGeom>
          <a:ln>
            <a:noFill/>
          </a:ln>
        </p:spPr>
      </p:pic>
      <p:sp>
        <p:nvSpPr>
          <p:cNvPr id="70" name="ct5">
            <a:extLst>
              <a:ext uri="{FF2B5EF4-FFF2-40B4-BE49-F238E27FC236}">
                <a16:creationId xmlns:a16="http://schemas.microsoft.com/office/drawing/2014/main" id="{F556AF59-6BF7-3F72-4EDB-4EDA71CD7D9A}"/>
              </a:ext>
            </a:extLst>
          </p:cNvPr>
          <p:cNvSpPr txBox="1"/>
          <p:nvPr userDrawn="1"/>
        </p:nvSpPr>
        <p:spPr>
          <a:xfrm>
            <a:off x="4751984" y="4365234"/>
            <a:ext cx="2992000" cy="230000"/>
          </a:xfrm>
          <a:prstGeom prst="rect">
            <a:avLst/>
          </a:prstGeom>
          <a:noFill/>
        </p:spPr>
        <p:txBody>
          <a:bodyPr wrap="square" lIns="0" tIns="10000" rIns="0" bIns="10000" anchor="ctr">
            <a:normAutofit/>
          </a:bodyPr>
          <a:lstStyle/>
          <a:p>
            <a:pPr algn="ctr">
              <a:lnSpc>
                <a:spcPct val="94000"/>
              </a:lnSpc>
              <a:spcBef>
                <a:spcPts val="0"/>
              </a:spcBef>
            </a:pPr>
            <a:r>
              <a:rPr lang="en-US" sz="1000">
                <a:solidFill>
                  <a:srgbClr val="1B3A6B"/>
                </a:solidFill>
                <a:latin typeface="+mj-lt"/>
                <a:ea typeface="Inter" panose="02000503000000020004" pitchFamily="2" charset="0"/>
                <a:cs typeface="Inter" panose="02000503000000020004" pitchFamily="2" charset="0"/>
              </a:rPr>
              <a:t>5. ENABLE RESPONSIBLE ADOPTION</a:t>
            </a:r>
          </a:p>
        </p:txBody>
      </p:sp>
      <p:sp>
        <p:nvSpPr>
          <p:cNvPr id="71" name="cq5">
            <a:extLst>
              <a:ext uri="{FF2B5EF4-FFF2-40B4-BE49-F238E27FC236}">
                <a16:creationId xmlns:a16="http://schemas.microsoft.com/office/drawing/2014/main" id="{70409CAC-19B7-7F73-0D72-5E13C1F05654}"/>
              </a:ext>
            </a:extLst>
          </p:cNvPr>
          <p:cNvSpPr txBox="1"/>
          <p:nvPr userDrawn="1"/>
        </p:nvSpPr>
        <p:spPr>
          <a:xfrm>
            <a:off x="4751984" y="4595234"/>
            <a:ext cx="2992000" cy="220000"/>
          </a:xfrm>
          <a:prstGeom prst="rect">
            <a:avLst/>
          </a:prstGeom>
          <a:noFill/>
        </p:spPr>
        <p:txBody>
          <a:bodyPr wrap="square" lIns="0" tIns="10000" rIns="0" bIns="10000" anchor="ctr">
            <a:normAutofit/>
          </a:bodyPr>
          <a:lstStyle/>
          <a:p>
            <a:pPr algn="ctr">
              <a:lnSpc>
                <a:spcPct val="94000"/>
              </a:lnSpc>
              <a:spcBef>
                <a:spcPts val="0"/>
              </a:spcBef>
            </a:pPr>
            <a:r>
              <a:rPr lang="en-US" sz="850">
                <a:solidFill>
                  <a:srgbClr val="1B3A6B"/>
                </a:solidFill>
                <a:latin typeface="+mj-lt"/>
                <a:ea typeface="Inter" panose="02000503000000020004" pitchFamily="2" charset="0"/>
                <a:cs typeface="Inter" panose="02000503000000020004" pitchFamily="2" charset="0"/>
              </a:rPr>
              <a:t>How do we make this stick?</a:t>
            </a:r>
          </a:p>
        </p:txBody>
      </p:sp>
      <p:sp>
        <p:nvSpPr>
          <p:cNvPr id="72" name="c5b0">
            <a:extLst>
              <a:ext uri="{FF2B5EF4-FFF2-40B4-BE49-F238E27FC236}">
                <a16:creationId xmlns:a16="http://schemas.microsoft.com/office/drawing/2014/main" id="{E5A4E050-7FC2-196E-191A-647E9D22C430}"/>
              </a:ext>
            </a:extLst>
          </p:cNvPr>
          <p:cNvSpPr txBox="1"/>
          <p:nvPr userDrawn="1"/>
        </p:nvSpPr>
        <p:spPr>
          <a:xfrm>
            <a:off x="4400000" y="4907005"/>
            <a:ext cx="3472000" cy="537002"/>
          </a:xfrm>
          <a:prstGeom prst="rect">
            <a:avLst/>
          </a:prstGeom>
          <a:noFill/>
        </p:spPr>
        <p:txBody>
          <a:bodyPr wrap="square" lIns="0" tIns="0" rIns="0" bIns="0" numCol="2" anchor="t">
            <a:normAutofit/>
          </a:bodyPr>
          <a:lstStyle/>
          <a:p>
            <a:pPr marL="152400" indent="-152400" algn="l">
              <a:lnSpc>
                <a:spcPct val="102000"/>
              </a:lnSpc>
              <a:spcBef>
                <a:spcPts val="250"/>
              </a:spcBef>
              <a:buClr>
                <a:srgbClr val="1B3A6B"/>
              </a:buClr>
              <a:buFont typeface="Arial" panose="020B0604020202020204" pitchFamily="34" charset="0"/>
              <a:buChar char="•"/>
            </a:pPr>
            <a:r>
              <a:rPr lang="en-US" sz="800">
                <a:solidFill>
                  <a:srgbClr val="333333"/>
                </a:solidFill>
                <a:latin typeface="Inter" panose="02000503000000020004" pitchFamily="2" charset="0"/>
                <a:ea typeface="Inter" panose="02000503000000020004" pitchFamily="2" charset="0"/>
                <a:cs typeface="Inter" panose="02000503000000020004" pitchFamily="2" charset="0"/>
              </a:rPr>
              <a:t>User education and change management</a:t>
            </a:r>
          </a:p>
          <a:p>
            <a:pPr marL="152400" indent="-152400" algn="l">
              <a:lnSpc>
                <a:spcPct val="102000"/>
              </a:lnSpc>
              <a:spcBef>
                <a:spcPts val="250"/>
              </a:spcBef>
              <a:buClr>
                <a:srgbClr val="1B3A6B"/>
              </a:buClr>
              <a:buFont typeface="Arial" panose="020B0604020202020204" pitchFamily="34" charset="0"/>
              <a:buChar char="•"/>
            </a:pPr>
            <a:r>
              <a:rPr lang="en-US" sz="800">
                <a:solidFill>
                  <a:srgbClr val="333333"/>
                </a:solidFill>
                <a:latin typeface="Inter" panose="02000503000000020004" pitchFamily="2" charset="0"/>
                <a:ea typeface="Inter" panose="02000503000000020004" pitchFamily="2" charset="0"/>
                <a:cs typeface="Inter" panose="02000503000000020004" pitchFamily="2" charset="0"/>
              </a:rPr>
              <a:t>Ongoing governance </a:t>
            </a:r>
            <a:br>
              <a:rPr lang="en-US" sz="800">
                <a:solidFill>
                  <a:srgbClr val="333333"/>
                </a:solidFill>
                <a:latin typeface="Inter" panose="02000503000000020004" pitchFamily="2" charset="0"/>
                <a:ea typeface="Inter" panose="02000503000000020004" pitchFamily="2" charset="0"/>
                <a:cs typeface="Inter" panose="02000503000000020004" pitchFamily="2" charset="0"/>
              </a:rPr>
            </a:br>
            <a:r>
              <a:rPr lang="en-US" sz="800">
                <a:solidFill>
                  <a:srgbClr val="333333"/>
                </a:solidFill>
                <a:latin typeface="Inter" panose="02000503000000020004" pitchFamily="2" charset="0"/>
                <a:ea typeface="Inter" panose="02000503000000020004" pitchFamily="2" charset="0"/>
                <a:cs typeface="Inter" panose="02000503000000020004" pitchFamily="2" charset="0"/>
              </a:rPr>
              <a:t>monitoring</a:t>
            </a:r>
          </a:p>
          <a:p>
            <a:pPr marL="152400" indent="-152400" algn="l">
              <a:lnSpc>
                <a:spcPct val="102000"/>
              </a:lnSpc>
              <a:spcBef>
                <a:spcPts val="250"/>
              </a:spcBef>
              <a:buClr>
                <a:srgbClr val="1B3A6B"/>
              </a:buClr>
              <a:buFont typeface="Arial" panose="020B0604020202020204" pitchFamily="34" charset="0"/>
              <a:buChar char="•"/>
            </a:pPr>
            <a:r>
              <a:rPr lang="en-US" sz="800">
                <a:solidFill>
                  <a:srgbClr val="333333"/>
                </a:solidFill>
                <a:latin typeface="Inter" panose="02000503000000020004" pitchFamily="2" charset="0"/>
                <a:ea typeface="Inter" panose="02000503000000020004" pitchFamily="2" charset="0"/>
                <a:cs typeface="Inter" panose="02000503000000020004" pitchFamily="2" charset="0"/>
              </a:rPr>
              <a:t>Metrics and reporting on AI use</a:t>
            </a:r>
          </a:p>
          <a:p>
            <a:pPr marL="152400" indent="-152400" algn="l">
              <a:lnSpc>
                <a:spcPct val="102000"/>
              </a:lnSpc>
              <a:spcBef>
                <a:spcPts val="250"/>
              </a:spcBef>
              <a:buClr>
                <a:srgbClr val="1B3A6B"/>
              </a:buClr>
              <a:buFont typeface="Arial" panose="020B0604020202020204" pitchFamily="34" charset="0"/>
              <a:buChar char="•"/>
            </a:pPr>
            <a:r>
              <a:rPr lang="en-US" sz="800">
                <a:solidFill>
                  <a:srgbClr val="333333"/>
                </a:solidFill>
                <a:latin typeface="Inter" panose="02000503000000020004" pitchFamily="2" charset="0"/>
                <a:ea typeface="Inter" panose="02000503000000020004" pitchFamily="2" charset="0"/>
                <a:cs typeface="Inter" panose="02000503000000020004" pitchFamily="2" charset="0"/>
              </a:rPr>
              <a:t>Continuous improvement of the model</a:t>
            </a:r>
          </a:p>
        </p:txBody>
      </p:sp>
      <p:sp>
        <p:nvSpPr>
          <p:cNvPr id="73" name="og5">
            <a:extLst>
              <a:ext uri="{FF2B5EF4-FFF2-40B4-BE49-F238E27FC236}">
                <a16:creationId xmlns:a16="http://schemas.microsoft.com/office/drawing/2014/main" id="{A479C810-ABCA-ED4A-85FE-F250659A4040}"/>
              </a:ext>
            </a:extLst>
          </p:cNvPr>
          <p:cNvSpPr/>
          <p:nvPr userDrawn="1"/>
        </p:nvSpPr>
        <p:spPr>
          <a:xfrm>
            <a:off x="4200000" y="5510537"/>
            <a:ext cx="3792000" cy="296143"/>
          </a:xfrm>
          <a:prstGeom prst="roundRect">
            <a:avLst>
              <a:gd name="adj" fmla="val 24865"/>
            </a:avLst>
          </a:prstGeom>
          <a:solidFill>
            <a:srgbClr val="1B3A6B">
              <a:alpha val="10000"/>
            </a:srgbClr>
          </a:solidFill>
          <a:ln>
            <a:noFill/>
          </a:ln>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74" name="ot5">
            <a:extLst>
              <a:ext uri="{FF2B5EF4-FFF2-40B4-BE49-F238E27FC236}">
                <a16:creationId xmlns:a16="http://schemas.microsoft.com/office/drawing/2014/main" id="{3050388B-2D7A-A636-9FEB-995F7A3B3EE4}"/>
              </a:ext>
            </a:extLst>
          </p:cNvPr>
          <p:cNvSpPr txBox="1"/>
          <p:nvPr userDrawn="1"/>
        </p:nvSpPr>
        <p:spPr>
          <a:xfrm>
            <a:off x="4310000" y="5528644"/>
            <a:ext cx="3572000" cy="280000"/>
          </a:xfrm>
          <a:prstGeom prst="rect">
            <a:avLst/>
          </a:prstGeom>
          <a:noFill/>
        </p:spPr>
        <p:txBody>
          <a:bodyPr wrap="square" lIns="0" tIns="10000" rIns="0" bIns="10000" anchor="ctr">
            <a:normAutofit/>
          </a:bodyPr>
          <a:lstStyle/>
          <a:p>
            <a:pPr algn="ctr">
              <a:lnSpc>
                <a:spcPct val="94000"/>
              </a:lnSpc>
              <a:spcBef>
                <a:spcPts val="0"/>
              </a:spcBef>
            </a:pPr>
            <a:r>
              <a:rPr lang="en-US" sz="750">
                <a:solidFill>
                  <a:srgbClr val="1B3A6B"/>
                </a:solidFill>
                <a:latin typeface="+mj-lt"/>
                <a:ea typeface="Inter" panose="02000503000000020004" pitchFamily="2" charset="0"/>
                <a:cs typeface="Inter" panose="02000503000000020004" pitchFamily="2" charset="0"/>
              </a:rPr>
              <a:t>OUTCOME:  Sustainable and scalable AI adoption</a:t>
            </a:r>
          </a:p>
        </p:txBody>
      </p:sp>
      <p:grpSp>
        <p:nvGrpSpPr>
          <p:cNvPr id="75" name="Group 74">
            <a:extLst>
              <a:ext uri="{FF2B5EF4-FFF2-40B4-BE49-F238E27FC236}">
                <a16:creationId xmlns:a16="http://schemas.microsoft.com/office/drawing/2014/main" id="{69D323B5-B016-3F85-EA09-18B8EFF32360}"/>
              </a:ext>
            </a:extLst>
          </p:cNvPr>
          <p:cNvGrpSpPr/>
          <p:nvPr userDrawn="1"/>
        </p:nvGrpSpPr>
        <p:grpSpPr>
          <a:xfrm>
            <a:off x="255847" y="1106085"/>
            <a:ext cx="11658442" cy="780116"/>
            <a:chOff x="246350" y="1231251"/>
            <a:chExt cx="11658442" cy="780116"/>
          </a:xfrm>
        </p:grpSpPr>
        <p:sp>
          <p:nvSpPr>
            <p:cNvPr id="76" name="introband">
              <a:extLst>
                <a:ext uri="{FF2B5EF4-FFF2-40B4-BE49-F238E27FC236}">
                  <a16:creationId xmlns:a16="http://schemas.microsoft.com/office/drawing/2014/main" id="{6222D1DB-550A-5D12-5D8F-B4CCBB32F0C3}"/>
                </a:ext>
              </a:extLst>
            </p:cNvPr>
            <p:cNvSpPr/>
            <p:nvPr/>
          </p:nvSpPr>
          <p:spPr>
            <a:xfrm>
              <a:off x="246350" y="1231251"/>
              <a:ext cx="11658442" cy="780116"/>
            </a:xfrm>
            <a:prstGeom prst="roundRect">
              <a:avLst>
                <a:gd name="adj" fmla="val 5000"/>
              </a:avLst>
            </a:prstGeom>
            <a:solidFill>
              <a:srgbClr val="F4F7FB"/>
            </a:solidFill>
            <a:ln w="9525">
              <a:solidFill>
                <a:srgbClr val="D6E1EF"/>
              </a:solidFill>
            </a:ln>
          </p:spPr>
          <p:txBody>
            <a:bodyPr/>
            <a:lstStyle/>
            <a:p>
              <a:endParaRPr lang="en-US"/>
            </a:p>
          </p:txBody>
        </p:sp>
        <p:sp>
          <p:nvSpPr>
            <p:cNvPr id="77" name="cidiv">
              <a:extLst>
                <a:ext uri="{FF2B5EF4-FFF2-40B4-BE49-F238E27FC236}">
                  <a16:creationId xmlns:a16="http://schemas.microsoft.com/office/drawing/2014/main" id="{2E678E3D-95FF-7EF8-AF53-C6EB33597DDB}"/>
                </a:ext>
              </a:extLst>
            </p:cNvPr>
            <p:cNvSpPr/>
            <p:nvPr/>
          </p:nvSpPr>
          <p:spPr>
            <a:xfrm>
              <a:off x="2939957" y="1378208"/>
              <a:ext cx="12773" cy="486202"/>
            </a:xfrm>
            <a:prstGeom prst="rect">
              <a:avLst/>
            </a:prstGeom>
            <a:solidFill>
              <a:srgbClr val="C9D5E5"/>
            </a:solidFill>
            <a:ln>
              <a:noFill/>
            </a:ln>
          </p:spPr>
          <p:txBody>
            <a:bodyPr/>
            <a:lstStyle/>
            <a:p>
              <a:endParaRPr lang="en-US"/>
            </a:p>
          </p:txBody>
        </p:sp>
        <p:sp>
          <p:nvSpPr>
            <p:cNvPr id="78" name="intro">
              <a:extLst>
                <a:ext uri="{FF2B5EF4-FFF2-40B4-BE49-F238E27FC236}">
                  <a16:creationId xmlns:a16="http://schemas.microsoft.com/office/drawing/2014/main" id="{36F60664-343E-510B-EC97-F7C80EB40636}"/>
                </a:ext>
              </a:extLst>
            </p:cNvPr>
            <p:cNvSpPr txBox="1"/>
            <p:nvPr/>
          </p:nvSpPr>
          <p:spPr>
            <a:xfrm>
              <a:off x="3336740" y="1325915"/>
              <a:ext cx="8215477" cy="590788"/>
            </a:xfrm>
            <a:prstGeom prst="rect">
              <a:avLst/>
            </a:prstGeom>
            <a:noFill/>
          </p:spPr>
          <p:txBody>
            <a:bodyPr wrap="square" lIns="0" tIns="12000" rIns="0" bIns="12000" anchor="ctr">
              <a:normAutofit/>
            </a:bodyPr>
            <a:lstStyle/>
            <a:p>
              <a:pPr>
                <a:lnSpc>
                  <a:spcPct val="94000"/>
                </a:lnSpc>
              </a:pPr>
              <a:r>
                <a:rPr lang="en-US" sz="1000">
                  <a:solidFill>
                    <a:srgbClr val="404040"/>
                  </a:solidFill>
                  <a:latin typeface="Inter" panose="02000503000000020004" pitchFamily="2" charset="0"/>
                  <a:ea typeface="Inter" panose="02000503000000020004" pitchFamily="2" charset="0"/>
                  <a:cs typeface="Inter" panose="02000503000000020004" pitchFamily="2" charset="0"/>
                </a:rPr>
                <a:t>Organizations are moving quickly to adopt AI, but many lack the governance structures, policies, and decision-making frameworks needed to manage risk. Planet's AI Governance engagement helps establish practical governance models, define acceptable use, align AI initiatives to business objectives, and create the controls required to support responsible, secure, and sustainable AI adoption.</a:t>
              </a:r>
            </a:p>
          </p:txBody>
        </p:sp>
      </p:grpSp>
      <p:sp>
        <p:nvSpPr>
          <p:cNvPr id="79" name="Title 3">
            <a:extLst>
              <a:ext uri="{FF2B5EF4-FFF2-40B4-BE49-F238E27FC236}">
                <a16:creationId xmlns:a16="http://schemas.microsoft.com/office/drawing/2014/main" id="{96CBA993-1289-EB50-E4B1-5F98DBC5D290}"/>
              </a:ext>
            </a:extLst>
          </p:cNvPr>
          <p:cNvSpPr>
            <a:spLocks noGrp="1"/>
          </p:cNvSpPr>
          <p:nvPr>
            <p:ph type="title"/>
          </p:nvPr>
        </p:nvSpPr>
        <p:spPr>
          <a:xfrm>
            <a:off x="362629" y="1178548"/>
            <a:ext cx="2359946" cy="667702"/>
          </a:xfrm>
        </p:spPr>
        <p:txBody>
          <a:bodyPr>
            <a:normAutofit fontScale="90000"/>
          </a:bodyPr>
          <a:lstStyle/>
          <a:p>
            <a:r>
              <a:rPr lang="en-US" sz="2200">
                <a:solidFill>
                  <a:srgbClr val="0E2841"/>
                </a:solidFill>
              </a:rPr>
              <a:t>AI Governance &amp; Responsible AI</a:t>
            </a:r>
          </a:p>
        </p:txBody>
      </p:sp>
      <p:cxnSp>
        <p:nvCxnSpPr>
          <p:cNvPr id="80" name="Straight Connector 79">
            <a:extLst>
              <a:ext uri="{FF2B5EF4-FFF2-40B4-BE49-F238E27FC236}">
                <a16:creationId xmlns:a16="http://schemas.microsoft.com/office/drawing/2014/main" id="{104F8F91-C258-0E7A-5D07-C8C60F53BDBE}"/>
              </a:ext>
            </a:extLst>
          </p:cNvPr>
          <p:cNvCxnSpPr>
            <a:cxnSpLocks/>
            <a:stCxn id="32" idx="3"/>
            <a:endCxn id="64" idx="2"/>
          </p:cNvCxnSpPr>
          <p:nvPr userDrawn="1"/>
        </p:nvCxnSpPr>
        <p:spPr>
          <a:xfrm>
            <a:off x="4000000" y="2938202"/>
            <a:ext cx="1146000" cy="22311"/>
          </a:xfrm>
          <a:prstGeom prst="line">
            <a:avLst/>
          </a:prstGeom>
          <a:ln>
            <a:solidFill>
              <a:srgbClr val="1D6BB8"/>
            </a:solidFill>
          </a:ln>
          <a:effectLst>
            <a:outerShdw blurRad="63500" sx="102000" sy="102000" algn="ctr"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81" name="Straight Connector 80">
            <a:extLst>
              <a:ext uri="{FF2B5EF4-FFF2-40B4-BE49-F238E27FC236}">
                <a16:creationId xmlns:a16="http://schemas.microsoft.com/office/drawing/2014/main" id="{D7AB6548-0152-78FB-7C85-1A5D55856322}"/>
              </a:ext>
            </a:extLst>
          </p:cNvPr>
          <p:cNvCxnSpPr>
            <a:cxnSpLocks/>
            <a:stCxn id="64" idx="6"/>
            <a:endCxn id="40" idx="1"/>
          </p:cNvCxnSpPr>
          <p:nvPr userDrawn="1"/>
        </p:nvCxnSpPr>
        <p:spPr>
          <a:xfrm flipV="1">
            <a:off x="7046000" y="2938202"/>
            <a:ext cx="1146000" cy="22311"/>
          </a:xfrm>
          <a:prstGeom prst="line">
            <a:avLst/>
          </a:prstGeom>
          <a:ln>
            <a:solidFill>
              <a:srgbClr val="0E7C86"/>
            </a:solidFill>
          </a:ln>
          <a:effectLst>
            <a:outerShdw blurRad="63500" sx="102000" sy="102000" algn="ctr"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82" name="Straight Connector 81">
            <a:extLst>
              <a:ext uri="{FF2B5EF4-FFF2-40B4-BE49-F238E27FC236}">
                <a16:creationId xmlns:a16="http://schemas.microsoft.com/office/drawing/2014/main" id="{948096B0-4CD9-45EF-ECA0-46F145B1F372}"/>
              </a:ext>
            </a:extLst>
          </p:cNvPr>
          <p:cNvCxnSpPr>
            <a:cxnSpLocks/>
            <a:stCxn id="67" idx="0"/>
            <a:endCxn id="64" idx="4"/>
          </p:cNvCxnSpPr>
          <p:nvPr userDrawn="1"/>
        </p:nvCxnSpPr>
        <p:spPr>
          <a:xfrm flipV="1">
            <a:off x="6096000" y="3910513"/>
            <a:ext cx="0" cy="307690"/>
          </a:xfrm>
          <a:prstGeom prst="line">
            <a:avLst/>
          </a:prstGeom>
          <a:ln>
            <a:solidFill>
              <a:srgbClr val="0E2841"/>
            </a:solidFill>
          </a:ln>
          <a:effectLst>
            <a:outerShdw blurRad="63500" sx="102000" sy="102000" algn="ctr"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sp>
        <p:nvSpPr>
          <p:cNvPr id="83" name="Title 3">
            <a:extLst>
              <a:ext uri="{FF2B5EF4-FFF2-40B4-BE49-F238E27FC236}">
                <a16:creationId xmlns:a16="http://schemas.microsoft.com/office/drawing/2014/main" id="{AFE1DEB8-F2B4-D55E-3F49-B852BE03B374}"/>
              </a:ext>
            </a:extLst>
          </p:cNvPr>
          <p:cNvSpPr txBox="1">
            <a:spLocks/>
          </p:cNvSpPr>
          <p:nvPr userDrawn="1"/>
        </p:nvSpPr>
        <p:spPr>
          <a:xfrm>
            <a:off x="1162740" y="105296"/>
            <a:ext cx="10457759" cy="79409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Inter" panose="02000503000000020004" pitchFamily="2" charset="0"/>
                <a:ea typeface="Inter" panose="02000503000000020004" pitchFamily="2" charset="0"/>
                <a:cs typeface="+mj-cs"/>
              </a:defRPr>
            </a:lvl1pPr>
          </a:lstStyle>
          <a:p>
            <a:r>
              <a:rPr lang="en-US">
                <a:solidFill>
                  <a:schemeClr val="bg1"/>
                </a:solidFill>
              </a:rPr>
              <a:t>AI &amp; Intelligent Solutions</a:t>
            </a:r>
          </a:p>
        </p:txBody>
      </p:sp>
      <p:pic>
        <p:nvPicPr>
          <p:cNvPr id="84" name="Graphic 85" descr="Robot with solid fill">
            <a:hlinkClick r:id="" action="ppaction://noaction"/>
            <a:extLst>
              <a:ext uri="{FF2B5EF4-FFF2-40B4-BE49-F238E27FC236}">
                <a16:creationId xmlns:a16="http://schemas.microsoft.com/office/drawing/2014/main" id="{1EE7C862-C6E1-41D6-1F08-5C85E8D0D1E6}"/>
              </a:ext>
            </a:extLst>
          </p:cNvPr>
          <p:cNvPicPr/>
          <p:nvPr userDrawn="1"/>
        </p:nvPicPr>
        <p:blipFill>
          <a:blip>
            <a:extLst>
              <a:ext uri="{96DAC541-7B7A-43D3-8B79-37D633B846F1}">
                <asvg:svgBlip xmlns:asvg="http://schemas.microsoft.com/office/drawing/2016/SVG/main" r:embed="rId9"/>
              </a:ext>
            </a:extLst>
          </a:blip>
          <a:srcRect/>
          <a:stretch/>
        </p:blipFill>
        <p:spPr>
          <a:xfrm>
            <a:off x="172253" y="62277"/>
            <a:ext cx="845271" cy="845271"/>
          </a:xfrm>
          <a:prstGeom prst="rect">
            <a:avLst/>
          </a:prstGeom>
          <a:ln>
            <a:noFill/>
          </a:ln>
          <a:effectLst/>
        </p:spPr>
      </p:pic>
    </p:spTree>
    <p:extLst>
      <p:ext uri="{BB962C8B-B14F-4D97-AF65-F5344CB8AC3E}">
        <p14:creationId xmlns:p14="http://schemas.microsoft.com/office/powerpoint/2010/main" val="280830649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124" name="Rectangle 123">
            <a:extLst>
              <a:ext uri="{FF2B5EF4-FFF2-40B4-BE49-F238E27FC236}">
                <a16:creationId xmlns:a16="http://schemas.microsoft.com/office/drawing/2014/main" id="{3C8180E6-634E-90C2-1715-CC6CD716DC27}"/>
              </a:ext>
            </a:extLst>
          </p:cNvPr>
          <p:cNvSpPr/>
          <p:nvPr userDrawn="1"/>
        </p:nvSpPr>
        <p:spPr>
          <a:xfrm>
            <a:off x="-4217" y="717"/>
            <a:ext cx="12196217" cy="965191"/>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3">
            <a:extLst>
              <a:ext uri="{FF2B5EF4-FFF2-40B4-BE49-F238E27FC236}">
                <a16:creationId xmlns:a16="http://schemas.microsoft.com/office/drawing/2014/main" id="{6F4F463F-2A41-87B3-7B03-F686843871E8}"/>
              </a:ext>
            </a:extLst>
          </p:cNvPr>
          <p:cNvSpPr txBox="1">
            <a:spLocks/>
          </p:cNvSpPr>
          <p:nvPr userDrawn="1"/>
        </p:nvSpPr>
        <p:spPr>
          <a:xfrm>
            <a:off x="1162740" y="105296"/>
            <a:ext cx="10457759" cy="79409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Inter" panose="02000503000000020004" pitchFamily="2" charset="0"/>
                <a:ea typeface="Inter" panose="02000503000000020004" pitchFamily="2" charset="0"/>
                <a:cs typeface="+mj-cs"/>
              </a:defRPr>
            </a:lvl1pPr>
          </a:lstStyle>
          <a:p>
            <a:r>
              <a:rPr lang="en-US">
                <a:solidFill>
                  <a:schemeClr val="bg1"/>
                </a:solidFill>
              </a:rPr>
              <a:t>AI &amp; Intelligent Solutions</a:t>
            </a:r>
          </a:p>
        </p:txBody>
      </p:sp>
      <p:pic>
        <p:nvPicPr>
          <p:cNvPr id="9" name="Graphic 85" descr="Robot with solid fill">
            <a:hlinkClick r:id="" action="ppaction://noaction"/>
            <a:extLst>
              <a:ext uri="{FF2B5EF4-FFF2-40B4-BE49-F238E27FC236}">
                <a16:creationId xmlns:a16="http://schemas.microsoft.com/office/drawing/2014/main" id="{7E889294-5361-08DA-3A9A-81DD04646D4C}"/>
              </a:ext>
            </a:extLst>
          </p:cNvPr>
          <p:cNvPicPr/>
          <p:nvPr userDrawn="1"/>
        </p:nvPicPr>
        <p:blipFill>
          <a:blip>
            <a:extLst>
              <a:ext uri="{96DAC541-7B7A-43D3-8B79-37D633B846F1}">
                <asvg:svgBlip xmlns:asvg="http://schemas.microsoft.com/office/drawing/2016/SVG/main" r:embed="rId2"/>
              </a:ext>
            </a:extLst>
          </a:blip>
          <a:srcRect/>
          <a:stretch/>
        </p:blipFill>
        <p:spPr>
          <a:xfrm>
            <a:off x="172253" y="62277"/>
            <a:ext cx="845271" cy="845271"/>
          </a:xfrm>
          <a:prstGeom prst="rect">
            <a:avLst/>
          </a:prstGeom>
          <a:ln>
            <a:noFill/>
          </a:ln>
          <a:effectLst/>
        </p:spPr>
      </p:pic>
      <p:sp>
        <p:nvSpPr>
          <p:cNvPr id="301" name="colhdr0">
            <a:extLst>
              <a:ext uri="{FF2B5EF4-FFF2-40B4-BE49-F238E27FC236}">
                <a16:creationId xmlns:a16="http://schemas.microsoft.com/office/drawing/2014/main" id="{C42B3CD4-056B-1676-0679-9A1263E5A17B}"/>
              </a:ext>
            </a:extLst>
          </p:cNvPr>
          <p:cNvSpPr/>
          <p:nvPr userDrawn="1"/>
        </p:nvSpPr>
        <p:spPr>
          <a:xfrm>
            <a:off x="412501" y="1028187"/>
            <a:ext cx="3692332" cy="4382730"/>
          </a:xfrm>
          <a:prstGeom prst="roundRect">
            <a:avLst>
              <a:gd name="adj" fmla="val 5540"/>
            </a:avLst>
          </a:prstGeom>
          <a:solidFill>
            <a:srgbClr val="5C2D91"/>
          </a:solidFill>
          <a:ln>
            <a:noFill/>
          </a:ln>
          <a:effectLst>
            <a:outerShdw blurRad="50800" dist="38100" dir="18900000" algn="bl" rotWithShape="0">
              <a:prstClr val="black">
                <a:alpha val="40000"/>
              </a:prstClr>
            </a:outerShdw>
          </a:effectLst>
        </p:spPr>
        <p:txBody>
          <a:bodyPr wrap="square" lIns="137160" tIns="82296" rIns="137160" bIns="82296" anchor="t">
            <a:normAutofit/>
          </a:bodyPr>
          <a:lstStyle/>
          <a:p>
            <a:pPr algn="ctr">
              <a:lnSpc>
                <a:spcPct val="90000"/>
              </a:lnSpc>
            </a:pPr>
            <a:r>
              <a:rPr lang="en-US" sz="1200">
                <a:solidFill>
                  <a:srgbClr val="FFFFFF"/>
                </a:solidFill>
                <a:latin typeface="+mj-lt"/>
                <a:ea typeface="Inter" panose="02000503000000020004" pitchFamily="2" charset="0"/>
                <a:cs typeface="Inter" panose="02000503000000020004" pitchFamily="2" charset="0"/>
              </a:rPr>
              <a:t>BUSINESS CHALLENGES</a:t>
            </a:r>
          </a:p>
          <a:p>
            <a:pPr algn="ctr">
              <a:lnSpc>
                <a:spcPct val="90000"/>
              </a:lnSpc>
              <a:spcBef>
                <a:spcPts val="300"/>
              </a:spcBef>
            </a:pPr>
            <a:r>
              <a:rPr lang="en-US" sz="900" b="0">
                <a:solidFill>
                  <a:srgbClr val="FFFFFF"/>
                </a:solidFill>
                <a:latin typeface="Inter" panose="02000503000000020004" pitchFamily="2" charset="0"/>
                <a:ea typeface="Inter" panose="02000503000000020004" pitchFamily="2" charset="0"/>
                <a:cs typeface="Inter" panose="02000503000000020004" pitchFamily="2" charset="0"/>
              </a:rPr>
              <a:t>What You May Need Help With</a:t>
            </a:r>
            <a:endParaRPr lang="en-US" sz="1000" b="0">
              <a:solidFill>
                <a:srgbClr val="FFFFFF"/>
              </a:solidFill>
              <a:latin typeface="Inter" panose="02000503000000020004" pitchFamily="2" charset="0"/>
              <a:ea typeface="Inter" panose="02000503000000020004" pitchFamily="2" charset="0"/>
              <a:cs typeface="Inter" panose="02000503000000020004" pitchFamily="2" charset="0"/>
            </a:endParaRPr>
          </a:p>
        </p:txBody>
      </p:sp>
      <p:sp>
        <p:nvSpPr>
          <p:cNvPr id="302" name="colhdr1">
            <a:extLst>
              <a:ext uri="{FF2B5EF4-FFF2-40B4-BE49-F238E27FC236}">
                <a16:creationId xmlns:a16="http://schemas.microsoft.com/office/drawing/2014/main" id="{DE1F3C30-C680-5B7F-5234-7F4032AAAE2A}"/>
              </a:ext>
            </a:extLst>
          </p:cNvPr>
          <p:cNvSpPr/>
          <p:nvPr userDrawn="1"/>
        </p:nvSpPr>
        <p:spPr>
          <a:xfrm>
            <a:off x="4249834" y="1028185"/>
            <a:ext cx="3692332" cy="4380727"/>
          </a:xfrm>
          <a:prstGeom prst="roundRect">
            <a:avLst>
              <a:gd name="adj" fmla="val 6032"/>
            </a:avLst>
          </a:prstGeom>
          <a:solidFill>
            <a:srgbClr val="10214B"/>
          </a:solidFill>
          <a:ln>
            <a:noFill/>
          </a:ln>
          <a:effectLst>
            <a:outerShdw blurRad="50800" dist="38100" dir="18900000" algn="bl" rotWithShape="0">
              <a:prstClr val="black">
                <a:alpha val="40000"/>
              </a:prstClr>
            </a:outerShdw>
          </a:effectLst>
        </p:spPr>
        <p:txBody>
          <a:bodyPr wrap="square" lIns="137160" tIns="82296" rIns="137160" bIns="82296" anchor="t">
            <a:normAutofit/>
          </a:bodyPr>
          <a:lstStyle/>
          <a:p>
            <a:pPr algn="ctr">
              <a:lnSpc>
                <a:spcPct val="90000"/>
              </a:lnSpc>
            </a:pPr>
            <a:r>
              <a:rPr lang="en-US" sz="1200">
                <a:solidFill>
                  <a:srgbClr val="FFFFFF"/>
                </a:solidFill>
                <a:latin typeface="+mj-lt"/>
                <a:ea typeface="Inter" panose="02000503000000020004" pitchFamily="2" charset="0"/>
                <a:cs typeface="Inter" panose="02000503000000020004" pitchFamily="2" charset="0"/>
              </a:rPr>
              <a:t>AI SOLUTION SERVICES</a:t>
            </a:r>
          </a:p>
          <a:p>
            <a:pPr algn="ctr">
              <a:lnSpc>
                <a:spcPct val="90000"/>
              </a:lnSpc>
              <a:spcBef>
                <a:spcPts val="300"/>
              </a:spcBef>
            </a:pPr>
            <a:r>
              <a:rPr lang="en-US" sz="900">
                <a:solidFill>
                  <a:srgbClr val="FFFFFF"/>
                </a:solidFill>
                <a:latin typeface="Inter" panose="02000503000000020004" pitchFamily="2" charset="0"/>
                <a:ea typeface="Inter" panose="02000503000000020004" pitchFamily="2" charset="0"/>
                <a:cs typeface="Inter" panose="02000503000000020004" pitchFamily="2" charset="0"/>
              </a:rPr>
              <a:t>How We Can Help</a:t>
            </a:r>
          </a:p>
        </p:txBody>
      </p:sp>
      <p:sp>
        <p:nvSpPr>
          <p:cNvPr id="303" name="colhdr2">
            <a:extLst>
              <a:ext uri="{FF2B5EF4-FFF2-40B4-BE49-F238E27FC236}">
                <a16:creationId xmlns:a16="http://schemas.microsoft.com/office/drawing/2014/main" id="{AD243760-7DAF-D490-32D8-C87A2063511B}"/>
              </a:ext>
            </a:extLst>
          </p:cNvPr>
          <p:cNvSpPr/>
          <p:nvPr userDrawn="1"/>
        </p:nvSpPr>
        <p:spPr>
          <a:xfrm>
            <a:off x="8081678" y="1026181"/>
            <a:ext cx="3730752" cy="4382731"/>
          </a:xfrm>
          <a:prstGeom prst="roundRect">
            <a:avLst>
              <a:gd name="adj" fmla="val 5540"/>
            </a:avLst>
          </a:prstGeom>
          <a:solidFill>
            <a:srgbClr val="1E7145"/>
          </a:solidFill>
          <a:ln>
            <a:noFill/>
          </a:ln>
          <a:effectLst>
            <a:outerShdw blurRad="50800" dist="38100" dir="18900000" algn="bl" rotWithShape="0">
              <a:prstClr val="black">
                <a:alpha val="40000"/>
              </a:prstClr>
            </a:outerShdw>
          </a:effectLst>
        </p:spPr>
        <p:txBody>
          <a:bodyPr wrap="square" lIns="137160" tIns="82296" rIns="137160" bIns="82296" anchor="t">
            <a:normAutofit/>
          </a:bodyPr>
          <a:lstStyle/>
          <a:p>
            <a:pPr algn="ctr">
              <a:lnSpc>
                <a:spcPct val="90000"/>
              </a:lnSpc>
            </a:pPr>
            <a:r>
              <a:rPr lang="en-US" sz="1200" b="1">
                <a:solidFill>
                  <a:srgbClr val="FFFFFF"/>
                </a:solidFill>
                <a:latin typeface="+mj-lt"/>
                <a:ea typeface="Inter" panose="02000503000000020004" pitchFamily="2" charset="0"/>
                <a:cs typeface="Inter" panose="02000503000000020004" pitchFamily="2" charset="0"/>
              </a:rPr>
              <a:t>MEASURABLE OUTCOMES</a:t>
            </a:r>
          </a:p>
          <a:p>
            <a:pPr algn="ctr">
              <a:lnSpc>
                <a:spcPct val="90000"/>
              </a:lnSpc>
              <a:spcBef>
                <a:spcPts val="300"/>
              </a:spcBef>
            </a:pPr>
            <a:r>
              <a:rPr lang="en-US" sz="900" b="0">
                <a:solidFill>
                  <a:srgbClr val="FFFFFF"/>
                </a:solidFill>
                <a:latin typeface="Inter" panose="02000503000000020004" pitchFamily="2" charset="0"/>
                <a:ea typeface="Inter" panose="02000503000000020004" pitchFamily="2" charset="0"/>
                <a:cs typeface="Inter" panose="02000503000000020004" pitchFamily="2" charset="0"/>
              </a:rPr>
              <a:t>What You Get</a:t>
            </a:r>
          </a:p>
        </p:txBody>
      </p:sp>
      <p:sp>
        <p:nvSpPr>
          <p:cNvPr id="305" name="cell01">
            <a:extLst>
              <a:ext uri="{FF2B5EF4-FFF2-40B4-BE49-F238E27FC236}">
                <a16:creationId xmlns:a16="http://schemas.microsoft.com/office/drawing/2014/main" id="{E244159E-F479-51B2-5259-3C5EA189DB93}"/>
              </a:ext>
            </a:extLst>
          </p:cNvPr>
          <p:cNvSpPr/>
          <p:nvPr userDrawn="1"/>
        </p:nvSpPr>
        <p:spPr>
          <a:xfrm>
            <a:off x="4249833" y="1577743"/>
            <a:ext cx="3837333" cy="822960"/>
          </a:xfrm>
          <a:prstGeom prst="homePlate">
            <a:avLst>
              <a:gd name="adj" fmla="val 12000"/>
            </a:avLst>
          </a:prstGeom>
          <a:solidFill>
            <a:srgbClr val="EAEEF5"/>
          </a:solidFill>
          <a:ln w="12700">
            <a:solidFill>
              <a:srgbClr val="10214B"/>
            </a:solidFill>
          </a:ln>
        </p:spPr>
        <p:txBody>
          <a:bodyPr wrap="square" lIns="91440" tIns="82296" rIns="91440" bIns="82296" anchor="ctr">
            <a:normAutofit/>
          </a:bodyPr>
          <a:lstStyle/>
          <a:p>
            <a:pPr algn="ctr">
              <a:lnSpc>
                <a:spcPct val="90000"/>
              </a:lnSpc>
            </a:pPr>
            <a:r>
              <a:rPr lang="en-US" sz="1050">
                <a:solidFill>
                  <a:srgbClr val="10214B"/>
                </a:solidFill>
                <a:latin typeface="+mj-lt"/>
                <a:ea typeface="Inter" panose="02000503000000020004" pitchFamily="2" charset="0"/>
                <a:cs typeface="Inter" panose="02000503000000020004" pitchFamily="2" charset="0"/>
              </a:rPr>
              <a:t>KNOWLEDGE AGENTS  </a:t>
            </a:r>
            <a:br>
              <a:rPr lang="en-US" sz="1050">
                <a:solidFill>
                  <a:srgbClr val="10214B"/>
                </a:solidFill>
                <a:latin typeface="+mj-lt"/>
                <a:ea typeface="Inter" panose="02000503000000020004" pitchFamily="2" charset="0"/>
                <a:cs typeface="Inter" panose="02000503000000020004" pitchFamily="2" charset="0"/>
              </a:rPr>
            </a:br>
            <a:r>
              <a:rPr lang="en-US" sz="1050">
                <a:solidFill>
                  <a:srgbClr val="10214B"/>
                </a:solidFill>
                <a:latin typeface="+mj-lt"/>
                <a:ea typeface="Inter" panose="02000503000000020004" pitchFamily="2" charset="0"/>
                <a:cs typeface="Inter" panose="02000503000000020004" pitchFamily="2" charset="0"/>
              </a:rPr>
              <a:t>(HR &amp; Policy Chatbots)</a:t>
            </a:r>
          </a:p>
          <a:p>
            <a:pPr algn="ctr">
              <a:lnSpc>
                <a:spcPct val="90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Authoritative Knowledge Sources • RAG</a:t>
            </a:r>
          </a:p>
          <a:p>
            <a:pPr algn="ctr">
              <a:lnSpc>
                <a:spcPct val="90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Conversational Agents Copilot &amp; Teams</a:t>
            </a:r>
          </a:p>
        </p:txBody>
      </p:sp>
      <p:sp>
        <p:nvSpPr>
          <p:cNvPr id="306" name="cell02">
            <a:extLst>
              <a:ext uri="{FF2B5EF4-FFF2-40B4-BE49-F238E27FC236}">
                <a16:creationId xmlns:a16="http://schemas.microsoft.com/office/drawing/2014/main" id="{741E6639-4135-1EC9-04FA-1D15FF32D4CB}"/>
              </a:ext>
            </a:extLst>
          </p:cNvPr>
          <p:cNvSpPr/>
          <p:nvPr userDrawn="1"/>
        </p:nvSpPr>
        <p:spPr>
          <a:xfrm>
            <a:off x="8081678" y="1577743"/>
            <a:ext cx="3730752" cy="822960"/>
          </a:xfrm>
          <a:prstGeom prst="roundRect">
            <a:avLst>
              <a:gd name="adj" fmla="val 8000"/>
            </a:avLst>
          </a:prstGeom>
          <a:solidFill>
            <a:srgbClr val="E9F3ED"/>
          </a:solidFill>
          <a:ln w="12700">
            <a:solidFill>
              <a:srgbClr val="1E7145"/>
            </a:solidFill>
          </a:ln>
        </p:spPr>
        <p:txBody>
          <a:bodyPr wrap="square" lIns="182880" tIns="82296" rIns="731520" bIns="82296" anchor="ctr">
            <a:normAutofit/>
          </a:bodyPr>
          <a:lstStyle/>
          <a:p>
            <a:pPr>
              <a:lnSpc>
                <a:spcPct val="90000"/>
              </a:lnSpc>
            </a:pPr>
            <a:r>
              <a:rPr lang="en-US" sz="1100">
                <a:solidFill>
                  <a:srgbClr val="1E7145"/>
                </a:solidFill>
                <a:latin typeface="+mj-lt"/>
                <a:ea typeface="Inter" panose="02000503000000020004" pitchFamily="2" charset="0"/>
                <a:cs typeface="Inter" panose="02000503000000020004" pitchFamily="2" charset="0"/>
              </a:rPr>
              <a:t>SELF-SERVICE ANSWERS IN SECONDS</a:t>
            </a:r>
          </a:p>
          <a:p>
            <a:pPr>
              <a:lnSpc>
                <a:spcPct val="90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Staff get policy-accurate answers with sources, without waiting in the HR queue</a:t>
            </a:r>
          </a:p>
        </p:txBody>
      </p:sp>
      <p:sp>
        <p:nvSpPr>
          <p:cNvPr id="307" name="cell10">
            <a:extLst>
              <a:ext uri="{FF2B5EF4-FFF2-40B4-BE49-F238E27FC236}">
                <a16:creationId xmlns:a16="http://schemas.microsoft.com/office/drawing/2014/main" id="{FB306CF1-1350-739A-8E0B-BBF1B98EEEA0}"/>
              </a:ext>
            </a:extLst>
          </p:cNvPr>
          <p:cNvSpPr/>
          <p:nvPr userDrawn="1"/>
        </p:nvSpPr>
        <p:spPr>
          <a:xfrm>
            <a:off x="412500" y="2496966"/>
            <a:ext cx="3837333" cy="822960"/>
          </a:xfrm>
          <a:prstGeom prst="homePlate">
            <a:avLst>
              <a:gd name="adj" fmla="val 12000"/>
            </a:avLst>
          </a:prstGeom>
          <a:solidFill>
            <a:srgbClr val="F2ECF8"/>
          </a:solidFill>
          <a:ln w="12700">
            <a:solidFill>
              <a:srgbClr val="5C2D91"/>
            </a:solidFill>
          </a:ln>
        </p:spPr>
        <p:txBody>
          <a:bodyPr wrap="square" lIns="822960" tIns="82296" rIns="182880" bIns="82296" anchor="ctr">
            <a:normAutofit/>
          </a:bodyPr>
          <a:lstStyle/>
          <a:p>
            <a:pPr algn="l">
              <a:lnSpc>
                <a:spcPct val="90000"/>
              </a:lnSpc>
            </a:pPr>
            <a:r>
              <a:rPr lang="en-US" sz="1050">
                <a:solidFill>
                  <a:srgbClr val="5C2D91"/>
                </a:solidFill>
                <a:latin typeface="+mj-lt"/>
                <a:ea typeface="Inter" panose="02000503000000020004" pitchFamily="2" charset="0"/>
                <a:cs typeface="Inter" panose="02000503000000020004" pitchFamily="2" charset="0"/>
              </a:rPr>
              <a:t>FORMS COME IN,</a:t>
            </a:r>
          </a:p>
          <a:p>
            <a:pPr algn="l">
              <a:lnSpc>
                <a:spcPct val="90000"/>
              </a:lnSpc>
            </a:pPr>
            <a:r>
              <a:rPr lang="en-US" sz="1050">
                <a:solidFill>
                  <a:srgbClr val="5C2D91"/>
                </a:solidFill>
                <a:latin typeface="+mj-lt"/>
                <a:ea typeface="Inter" panose="02000503000000020004" pitchFamily="2" charset="0"/>
                <a:cs typeface="Inter" panose="02000503000000020004" pitchFamily="2" charset="0"/>
              </a:rPr>
              <a:t>EMPLOYEES DO MANUAL DATA ENTRY</a:t>
            </a:r>
          </a:p>
          <a:p>
            <a:pPr algn="l">
              <a:lnSpc>
                <a:spcPct val="90000"/>
              </a:lnSpc>
              <a:spcBef>
                <a:spcPts val="300"/>
              </a:spcBef>
            </a:pPr>
            <a:r>
              <a:rPr lang="en-US" sz="1000">
                <a:solidFill>
                  <a:srgbClr val="404040"/>
                </a:solidFill>
                <a:latin typeface="Inter" panose="02000503000000020004" pitchFamily="2" charset="0"/>
                <a:ea typeface="Inter" panose="02000503000000020004" pitchFamily="2" charset="0"/>
                <a:cs typeface="Inter" panose="02000503000000020004" pitchFamily="2" charset="0"/>
              </a:rPr>
              <a:t>Digital forms and documents arrive daily, then people re-key the same data into core systems</a:t>
            </a:r>
          </a:p>
        </p:txBody>
      </p:sp>
      <p:sp>
        <p:nvSpPr>
          <p:cNvPr id="308" name="cell11">
            <a:extLst>
              <a:ext uri="{FF2B5EF4-FFF2-40B4-BE49-F238E27FC236}">
                <a16:creationId xmlns:a16="http://schemas.microsoft.com/office/drawing/2014/main" id="{366A0B99-597B-220F-739C-7A4CD047AFE5}"/>
              </a:ext>
            </a:extLst>
          </p:cNvPr>
          <p:cNvSpPr/>
          <p:nvPr userDrawn="1"/>
        </p:nvSpPr>
        <p:spPr>
          <a:xfrm>
            <a:off x="4249833" y="2496966"/>
            <a:ext cx="3837333" cy="822960"/>
          </a:xfrm>
          <a:prstGeom prst="homePlate">
            <a:avLst>
              <a:gd name="adj" fmla="val 12000"/>
            </a:avLst>
          </a:prstGeom>
          <a:solidFill>
            <a:srgbClr val="EAEEF5"/>
          </a:solidFill>
          <a:ln w="12700">
            <a:solidFill>
              <a:srgbClr val="10214B"/>
            </a:solidFill>
          </a:ln>
        </p:spPr>
        <p:txBody>
          <a:bodyPr wrap="square" lIns="91440" tIns="82296" rIns="91440" bIns="82296" anchor="ctr">
            <a:normAutofit/>
          </a:bodyPr>
          <a:lstStyle/>
          <a:p>
            <a:pPr algn="ctr">
              <a:lnSpc>
                <a:spcPct val="90000"/>
              </a:lnSpc>
            </a:pPr>
            <a:r>
              <a:rPr lang="en-US" sz="1050">
                <a:solidFill>
                  <a:srgbClr val="10214B"/>
                </a:solidFill>
                <a:latin typeface="+mj-lt"/>
                <a:ea typeface="Inter" panose="02000503000000020004" pitchFamily="2" charset="0"/>
                <a:cs typeface="Inter" panose="02000503000000020004" pitchFamily="2" charset="0"/>
              </a:rPr>
              <a:t>INTELLIGENT DOCUMENT &amp; </a:t>
            </a:r>
            <a:br>
              <a:rPr lang="en-US" sz="1050">
                <a:solidFill>
                  <a:srgbClr val="10214B"/>
                </a:solidFill>
                <a:latin typeface="+mj-lt"/>
                <a:ea typeface="Inter" panose="02000503000000020004" pitchFamily="2" charset="0"/>
                <a:cs typeface="Inter" panose="02000503000000020004" pitchFamily="2" charset="0"/>
              </a:rPr>
            </a:br>
            <a:r>
              <a:rPr lang="en-US" sz="1050">
                <a:solidFill>
                  <a:srgbClr val="10214B"/>
                </a:solidFill>
                <a:latin typeface="+mj-lt"/>
                <a:ea typeface="Inter" panose="02000503000000020004" pitchFamily="2" charset="0"/>
                <a:cs typeface="Inter" panose="02000503000000020004" pitchFamily="2" charset="0"/>
              </a:rPr>
              <a:t>FORM PROCESSING</a:t>
            </a:r>
          </a:p>
          <a:p>
            <a:pPr algn="ctr">
              <a:lnSpc>
                <a:spcPct val="90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OCR  •  Classification  •  Extraction</a:t>
            </a:r>
          </a:p>
          <a:p>
            <a:pPr algn="ctr">
              <a:lnSpc>
                <a:spcPct val="90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Validation  •  System Integration</a:t>
            </a:r>
          </a:p>
        </p:txBody>
      </p:sp>
      <p:sp>
        <p:nvSpPr>
          <p:cNvPr id="309" name="cell12">
            <a:extLst>
              <a:ext uri="{FF2B5EF4-FFF2-40B4-BE49-F238E27FC236}">
                <a16:creationId xmlns:a16="http://schemas.microsoft.com/office/drawing/2014/main" id="{44892119-F1E2-E288-3471-2A7E9FC3D54F}"/>
              </a:ext>
            </a:extLst>
          </p:cNvPr>
          <p:cNvSpPr/>
          <p:nvPr userDrawn="1"/>
        </p:nvSpPr>
        <p:spPr>
          <a:xfrm>
            <a:off x="8081678" y="2496966"/>
            <a:ext cx="3730752" cy="822960"/>
          </a:xfrm>
          <a:prstGeom prst="roundRect">
            <a:avLst>
              <a:gd name="adj" fmla="val 8000"/>
            </a:avLst>
          </a:prstGeom>
          <a:solidFill>
            <a:srgbClr val="E9F3ED"/>
          </a:solidFill>
          <a:ln w="12700">
            <a:solidFill>
              <a:srgbClr val="1E7145"/>
            </a:solidFill>
          </a:ln>
        </p:spPr>
        <p:txBody>
          <a:bodyPr wrap="square" lIns="182880" tIns="82296" rIns="731520" bIns="82296" anchor="ctr">
            <a:normAutofit/>
          </a:bodyPr>
          <a:lstStyle/>
          <a:p>
            <a:pPr>
              <a:lnSpc>
                <a:spcPct val="90000"/>
              </a:lnSpc>
            </a:pPr>
            <a:r>
              <a:rPr lang="en-US" sz="1050">
                <a:solidFill>
                  <a:srgbClr val="1E7145"/>
                </a:solidFill>
                <a:latin typeface="+mj-lt"/>
                <a:ea typeface="Inter" panose="02000503000000020004" pitchFamily="2" charset="0"/>
                <a:cs typeface="Inter" panose="02000503000000020004" pitchFamily="2" charset="0"/>
              </a:rPr>
              <a:t>DATA LANDS WHERE IT BELONGS</a:t>
            </a:r>
          </a:p>
          <a:p>
            <a:pPr>
              <a:lnSpc>
                <a:spcPct val="90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Form data is read, validated and posted into systems of record with far less manual entry</a:t>
            </a:r>
          </a:p>
        </p:txBody>
      </p:sp>
      <p:sp>
        <p:nvSpPr>
          <p:cNvPr id="310" name="cell20">
            <a:extLst>
              <a:ext uri="{FF2B5EF4-FFF2-40B4-BE49-F238E27FC236}">
                <a16:creationId xmlns:a16="http://schemas.microsoft.com/office/drawing/2014/main" id="{C088447F-BAE3-6D49-470A-0CBD4C498FEE}"/>
              </a:ext>
            </a:extLst>
          </p:cNvPr>
          <p:cNvSpPr/>
          <p:nvPr userDrawn="1"/>
        </p:nvSpPr>
        <p:spPr>
          <a:xfrm>
            <a:off x="412500" y="3409513"/>
            <a:ext cx="3837333" cy="822960"/>
          </a:xfrm>
          <a:prstGeom prst="homePlate">
            <a:avLst>
              <a:gd name="adj" fmla="val 12000"/>
            </a:avLst>
          </a:prstGeom>
          <a:solidFill>
            <a:srgbClr val="F2ECF8"/>
          </a:solidFill>
          <a:ln w="12700">
            <a:solidFill>
              <a:srgbClr val="5C2D91"/>
            </a:solidFill>
          </a:ln>
        </p:spPr>
        <p:txBody>
          <a:bodyPr wrap="square" lIns="822960" tIns="82296" rIns="182880" bIns="82296" anchor="ctr">
            <a:normAutofit/>
          </a:bodyPr>
          <a:lstStyle/>
          <a:p>
            <a:pPr>
              <a:lnSpc>
                <a:spcPct val="90000"/>
              </a:lnSpc>
            </a:pPr>
            <a:r>
              <a:rPr lang="en-US" sz="1050">
                <a:solidFill>
                  <a:srgbClr val="5C2D91"/>
                </a:solidFill>
                <a:latin typeface="+mj-lt"/>
                <a:ea typeface="Inter" panose="02000503000000020004" pitchFamily="2" charset="0"/>
                <a:cs typeface="Inter" panose="02000503000000020004" pitchFamily="2" charset="0"/>
              </a:rPr>
              <a:t>SUPPORT TIME GOES</a:t>
            </a:r>
          </a:p>
          <a:p>
            <a:pPr>
              <a:lnSpc>
                <a:spcPct val="90000"/>
              </a:lnSpc>
            </a:pPr>
            <a:r>
              <a:rPr lang="en-US" sz="1050">
                <a:solidFill>
                  <a:srgbClr val="5C2D91"/>
                </a:solidFill>
                <a:latin typeface="+mj-lt"/>
                <a:ea typeface="Inter" panose="02000503000000020004" pitchFamily="2" charset="0"/>
                <a:cs typeface="Inter" panose="02000503000000020004" pitchFamily="2" charset="0"/>
              </a:rPr>
              <a:t>TO SIMPLE TICKETS</a:t>
            </a:r>
          </a:p>
          <a:p>
            <a:pPr>
              <a:lnSpc>
                <a:spcPct val="90000"/>
              </a:lnSpc>
              <a:spcBef>
                <a:spcPts val="300"/>
              </a:spcBef>
            </a:pPr>
            <a:r>
              <a:rPr lang="en-US" sz="1000">
                <a:solidFill>
                  <a:srgbClr val="404040"/>
                </a:solidFill>
                <a:latin typeface="Inter" panose="02000503000000020004" pitchFamily="2" charset="0"/>
                <a:ea typeface="Inter" panose="02000503000000020004" pitchFamily="2" charset="0"/>
                <a:cs typeface="Inter" panose="02000503000000020004" pitchFamily="2" charset="0"/>
              </a:rPr>
              <a:t>Teams spend the day on routine questions and resets instead of the critical, complex issues</a:t>
            </a:r>
          </a:p>
        </p:txBody>
      </p:sp>
      <p:sp>
        <p:nvSpPr>
          <p:cNvPr id="311" name="cell21">
            <a:extLst>
              <a:ext uri="{FF2B5EF4-FFF2-40B4-BE49-F238E27FC236}">
                <a16:creationId xmlns:a16="http://schemas.microsoft.com/office/drawing/2014/main" id="{FFA0CACD-3546-5801-C216-6EE667ACD65A}"/>
              </a:ext>
            </a:extLst>
          </p:cNvPr>
          <p:cNvSpPr/>
          <p:nvPr userDrawn="1"/>
        </p:nvSpPr>
        <p:spPr>
          <a:xfrm>
            <a:off x="4249833" y="3409513"/>
            <a:ext cx="3837333" cy="822960"/>
          </a:xfrm>
          <a:prstGeom prst="homePlate">
            <a:avLst>
              <a:gd name="adj" fmla="val 12000"/>
            </a:avLst>
          </a:prstGeom>
          <a:solidFill>
            <a:srgbClr val="EAEEF5"/>
          </a:solidFill>
          <a:ln w="12700">
            <a:solidFill>
              <a:srgbClr val="10214B"/>
            </a:solidFill>
          </a:ln>
        </p:spPr>
        <p:txBody>
          <a:bodyPr wrap="square" lIns="91440" tIns="82296" rIns="91440" bIns="82296" anchor="ctr">
            <a:normAutofit/>
          </a:bodyPr>
          <a:lstStyle/>
          <a:p>
            <a:pPr algn="ctr">
              <a:lnSpc>
                <a:spcPct val="90000"/>
              </a:lnSpc>
            </a:pPr>
            <a:r>
              <a:rPr lang="en-US" sz="1050">
                <a:solidFill>
                  <a:srgbClr val="10214B"/>
                </a:solidFill>
                <a:latin typeface="+mj-lt"/>
                <a:ea typeface="Inter" panose="02000503000000020004" pitchFamily="2" charset="0"/>
                <a:cs typeface="Inter" panose="02000503000000020004" pitchFamily="2" charset="0"/>
              </a:rPr>
              <a:t>SERVICE AGENTS</a:t>
            </a:r>
            <a:br>
              <a:rPr lang="en-US" sz="1050">
                <a:solidFill>
                  <a:srgbClr val="10214B"/>
                </a:solidFill>
                <a:latin typeface="+mj-lt"/>
                <a:ea typeface="Inter" panose="02000503000000020004" pitchFamily="2" charset="0"/>
                <a:cs typeface="Inter" panose="02000503000000020004" pitchFamily="2" charset="0"/>
              </a:rPr>
            </a:br>
            <a:r>
              <a:rPr lang="en-US" sz="1050">
                <a:solidFill>
                  <a:srgbClr val="10214B"/>
                </a:solidFill>
                <a:latin typeface="+mj-lt"/>
                <a:ea typeface="Inter" panose="02000503000000020004" pitchFamily="2" charset="0"/>
                <a:cs typeface="Inter" panose="02000503000000020004" pitchFamily="2" charset="0"/>
              </a:rPr>
              <a:t>(IT Helpdesk &amp; Service Agents)</a:t>
            </a:r>
          </a:p>
          <a:p>
            <a:pPr algn="ctr">
              <a:lnSpc>
                <a:spcPct val="90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Copilot Studio  • Azure AI  •  Custom Agents</a:t>
            </a:r>
          </a:p>
          <a:p>
            <a:pPr algn="ctr">
              <a:lnSpc>
                <a:spcPct val="90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Guided Triage  •  Human Handoff</a:t>
            </a:r>
          </a:p>
        </p:txBody>
      </p:sp>
      <p:sp>
        <p:nvSpPr>
          <p:cNvPr id="312" name="cell22">
            <a:extLst>
              <a:ext uri="{FF2B5EF4-FFF2-40B4-BE49-F238E27FC236}">
                <a16:creationId xmlns:a16="http://schemas.microsoft.com/office/drawing/2014/main" id="{DC607E1C-8ED4-6C37-2EE2-500C391FA480}"/>
              </a:ext>
            </a:extLst>
          </p:cNvPr>
          <p:cNvSpPr/>
          <p:nvPr userDrawn="1"/>
        </p:nvSpPr>
        <p:spPr>
          <a:xfrm>
            <a:off x="8081678" y="3409513"/>
            <a:ext cx="3730752" cy="822960"/>
          </a:xfrm>
          <a:prstGeom prst="roundRect">
            <a:avLst>
              <a:gd name="adj" fmla="val 8000"/>
            </a:avLst>
          </a:prstGeom>
          <a:solidFill>
            <a:srgbClr val="E9F3ED"/>
          </a:solidFill>
          <a:ln w="12700">
            <a:solidFill>
              <a:srgbClr val="1E7145"/>
            </a:solidFill>
          </a:ln>
        </p:spPr>
        <p:txBody>
          <a:bodyPr wrap="square" lIns="182880" tIns="82296" rIns="731520" bIns="82296" anchor="ctr">
            <a:normAutofit/>
          </a:bodyPr>
          <a:lstStyle/>
          <a:p>
            <a:pPr>
              <a:lnSpc>
                <a:spcPct val="90000"/>
              </a:lnSpc>
            </a:pPr>
            <a:r>
              <a:rPr lang="en-US" sz="1050">
                <a:solidFill>
                  <a:srgbClr val="1E7145"/>
                </a:solidFill>
                <a:latin typeface="+mj-lt"/>
                <a:ea typeface="Inter" panose="02000503000000020004" pitchFamily="2" charset="0"/>
                <a:cs typeface="Inter" panose="02000503000000020004" pitchFamily="2" charset="0"/>
              </a:rPr>
              <a:t>TEAMS FOCUS ON WHAT MATTERS</a:t>
            </a:r>
          </a:p>
          <a:p>
            <a:pPr>
              <a:lnSpc>
                <a:spcPct val="90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Agents resolve the routine tier so specialists take on high-value work faster</a:t>
            </a:r>
          </a:p>
        </p:txBody>
      </p:sp>
      <p:sp>
        <p:nvSpPr>
          <p:cNvPr id="313" name="cell30">
            <a:extLst>
              <a:ext uri="{FF2B5EF4-FFF2-40B4-BE49-F238E27FC236}">
                <a16:creationId xmlns:a16="http://schemas.microsoft.com/office/drawing/2014/main" id="{55A82939-B4D2-E543-49F4-7A078BA68317}"/>
              </a:ext>
            </a:extLst>
          </p:cNvPr>
          <p:cNvSpPr/>
          <p:nvPr userDrawn="1"/>
        </p:nvSpPr>
        <p:spPr>
          <a:xfrm>
            <a:off x="410664" y="4333481"/>
            <a:ext cx="3837333" cy="822960"/>
          </a:xfrm>
          <a:prstGeom prst="homePlate">
            <a:avLst>
              <a:gd name="adj" fmla="val 12000"/>
            </a:avLst>
          </a:prstGeom>
          <a:solidFill>
            <a:srgbClr val="F2ECF8"/>
          </a:solidFill>
          <a:ln w="12700">
            <a:solidFill>
              <a:srgbClr val="5C2D91"/>
            </a:solidFill>
          </a:ln>
        </p:spPr>
        <p:txBody>
          <a:bodyPr wrap="square" lIns="822960" tIns="82296" rIns="182880" bIns="82296" anchor="ctr">
            <a:normAutofit/>
          </a:bodyPr>
          <a:lstStyle/>
          <a:p>
            <a:pPr>
              <a:lnSpc>
                <a:spcPct val="90000"/>
              </a:lnSpc>
            </a:pPr>
            <a:r>
              <a:rPr lang="en-US" sz="1050">
                <a:solidFill>
                  <a:srgbClr val="5C2D91"/>
                </a:solidFill>
                <a:latin typeface="+mj-lt"/>
                <a:ea typeface="Inter" panose="02000503000000020004" pitchFamily="2" charset="0"/>
                <a:cs typeface="Inter" panose="02000503000000020004" pitchFamily="2" charset="0"/>
              </a:rPr>
              <a:t>WE REPORT ON DATA, </a:t>
            </a:r>
            <a:br>
              <a:rPr lang="en-US" sz="1050">
                <a:solidFill>
                  <a:srgbClr val="5C2D91"/>
                </a:solidFill>
                <a:latin typeface="+mj-lt"/>
                <a:ea typeface="Inter" panose="02000503000000020004" pitchFamily="2" charset="0"/>
                <a:cs typeface="Inter" panose="02000503000000020004" pitchFamily="2" charset="0"/>
              </a:rPr>
            </a:br>
            <a:r>
              <a:rPr lang="en-US" sz="1050">
                <a:solidFill>
                  <a:srgbClr val="5C2D91"/>
                </a:solidFill>
                <a:latin typeface="+mj-lt"/>
                <a:ea typeface="Inter" panose="02000503000000020004" pitchFamily="2" charset="0"/>
                <a:cs typeface="Inter" panose="02000503000000020004" pitchFamily="2" charset="0"/>
              </a:rPr>
              <a:t>WE DON'T ACT ON IT</a:t>
            </a:r>
          </a:p>
          <a:p>
            <a:pPr>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Dashboards describe what happened, but nothing moves until someone reads and interprets them</a:t>
            </a:r>
          </a:p>
        </p:txBody>
      </p:sp>
      <p:sp>
        <p:nvSpPr>
          <p:cNvPr id="314" name="cell31">
            <a:extLst>
              <a:ext uri="{FF2B5EF4-FFF2-40B4-BE49-F238E27FC236}">
                <a16:creationId xmlns:a16="http://schemas.microsoft.com/office/drawing/2014/main" id="{FBE5CA3F-63BF-D575-794A-DA276842CB3E}"/>
              </a:ext>
            </a:extLst>
          </p:cNvPr>
          <p:cNvSpPr/>
          <p:nvPr userDrawn="1"/>
        </p:nvSpPr>
        <p:spPr>
          <a:xfrm>
            <a:off x="4249833" y="4333481"/>
            <a:ext cx="3837333" cy="822960"/>
          </a:xfrm>
          <a:prstGeom prst="homePlate">
            <a:avLst>
              <a:gd name="adj" fmla="val 12000"/>
            </a:avLst>
          </a:prstGeom>
          <a:solidFill>
            <a:srgbClr val="EAEEF5"/>
          </a:solidFill>
          <a:ln w="12700">
            <a:solidFill>
              <a:srgbClr val="10214B"/>
            </a:solidFill>
          </a:ln>
        </p:spPr>
        <p:txBody>
          <a:bodyPr wrap="square" lIns="91440" tIns="82296" rIns="91440" bIns="82296" anchor="ctr">
            <a:normAutofit/>
          </a:bodyPr>
          <a:lstStyle/>
          <a:p>
            <a:pPr algn="ctr">
              <a:lnSpc>
                <a:spcPct val="90000"/>
              </a:lnSpc>
            </a:pPr>
            <a:r>
              <a:rPr lang="en-US" sz="1050">
                <a:solidFill>
                  <a:srgbClr val="10214B"/>
                </a:solidFill>
                <a:latin typeface="+mj-lt"/>
                <a:ea typeface="Inter" panose="02000503000000020004" pitchFamily="2" charset="0"/>
                <a:cs typeface="Inter" panose="02000503000000020004" pitchFamily="2" charset="0"/>
              </a:rPr>
              <a:t>AI-DRIVEN INSIGHT &amp; ACTION</a:t>
            </a:r>
          </a:p>
          <a:p>
            <a:pPr algn="ctr">
              <a:lnSpc>
                <a:spcPct val="90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Azure AI  •  Power Platform</a:t>
            </a:r>
          </a:p>
          <a:p>
            <a:pPr algn="ctr">
              <a:lnSpc>
                <a:spcPct val="90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Agentic Workflows  •  Decision Support</a:t>
            </a:r>
          </a:p>
        </p:txBody>
      </p:sp>
      <p:sp>
        <p:nvSpPr>
          <p:cNvPr id="315" name="cell32">
            <a:extLst>
              <a:ext uri="{FF2B5EF4-FFF2-40B4-BE49-F238E27FC236}">
                <a16:creationId xmlns:a16="http://schemas.microsoft.com/office/drawing/2014/main" id="{DC4326CE-B9DF-7D56-C319-E432216A832F}"/>
              </a:ext>
            </a:extLst>
          </p:cNvPr>
          <p:cNvSpPr/>
          <p:nvPr userDrawn="1"/>
        </p:nvSpPr>
        <p:spPr>
          <a:xfrm>
            <a:off x="8081678" y="4333481"/>
            <a:ext cx="3730752" cy="822960"/>
          </a:xfrm>
          <a:prstGeom prst="roundRect">
            <a:avLst>
              <a:gd name="adj" fmla="val 8000"/>
            </a:avLst>
          </a:prstGeom>
          <a:solidFill>
            <a:srgbClr val="E9F3ED"/>
          </a:solidFill>
          <a:ln w="12700">
            <a:solidFill>
              <a:srgbClr val="1E7145"/>
            </a:solidFill>
          </a:ln>
        </p:spPr>
        <p:txBody>
          <a:bodyPr wrap="square" lIns="182880" tIns="82296" rIns="731520" bIns="82296" anchor="ctr">
            <a:normAutofit/>
          </a:bodyPr>
          <a:lstStyle/>
          <a:p>
            <a:pPr>
              <a:lnSpc>
                <a:spcPct val="90000"/>
              </a:lnSpc>
            </a:pPr>
            <a:r>
              <a:rPr lang="en-US" sz="1050">
                <a:solidFill>
                  <a:srgbClr val="1E7145"/>
                </a:solidFill>
                <a:latin typeface="+mj-lt"/>
                <a:ea typeface="Inter" panose="02000503000000020004" pitchFamily="2" charset="0"/>
                <a:cs typeface="Inter" panose="02000503000000020004" pitchFamily="2" charset="0"/>
              </a:rPr>
              <a:t>DATA THAT TRIGGERS THE NEXT STEP</a:t>
            </a:r>
          </a:p>
          <a:p>
            <a:pPr>
              <a:lnSpc>
                <a:spcPct val="90000"/>
              </a:lnSpc>
              <a:spcBef>
                <a:spcPts val="300"/>
              </a:spcBef>
            </a:pPr>
            <a:r>
              <a:rPr lang="en-US" sz="900">
                <a:solidFill>
                  <a:srgbClr val="404040"/>
                </a:solidFill>
                <a:latin typeface="Inter" panose="02000503000000020004" pitchFamily="2" charset="0"/>
                <a:ea typeface="Inter" panose="02000503000000020004" pitchFamily="2" charset="0"/>
                <a:cs typeface="Inter" panose="02000503000000020004" pitchFamily="2" charset="0"/>
              </a:rPr>
              <a:t>Insights launch approvals, cases and outreach automatically, changing how teams work</a:t>
            </a:r>
          </a:p>
        </p:txBody>
      </p:sp>
      <p:sp>
        <p:nvSpPr>
          <p:cNvPr id="304" name="cell00">
            <a:extLst>
              <a:ext uri="{FF2B5EF4-FFF2-40B4-BE49-F238E27FC236}">
                <a16:creationId xmlns:a16="http://schemas.microsoft.com/office/drawing/2014/main" id="{AAF10FA1-1673-62D7-66AD-4AF0D22CA8D0}"/>
              </a:ext>
            </a:extLst>
          </p:cNvPr>
          <p:cNvSpPr/>
          <p:nvPr userDrawn="1"/>
        </p:nvSpPr>
        <p:spPr>
          <a:xfrm>
            <a:off x="412500" y="1577743"/>
            <a:ext cx="3837333" cy="822960"/>
          </a:xfrm>
          <a:prstGeom prst="homePlate">
            <a:avLst>
              <a:gd name="adj" fmla="val 12000"/>
            </a:avLst>
          </a:prstGeom>
          <a:solidFill>
            <a:srgbClr val="F2ECF8"/>
          </a:solidFill>
          <a:ln w="12700">
            <a:solidFill>
              <a:srgbClr val="5C2D91"/>
            </a:solidFill>
          </a:ln>
        </p:spPr>
        <p:txBody>
          <a:bodyPr wrap="square" lIns="822960" tIns="82296" rIns="182880" bIns="82296" anchor="ctr">
            <a:normAutofit fontScale="92500"/>
          </a:bodyPr>
          <a:lstStyle/>
          <a:p>
            <a:pPr>
              <a:lnSpc>
                <a:spcPct val="110000"/>
              </a:lnSpc>
            </a:pPr>
            <a:r>
              <a:rPr lang="en-US" sz="1100">
                <a:solidFill>
                  <a:srgbClr val="5C2D91"/>
                </a:solidFill>
                <a:latin typeface="+mj-lt"/>
                <a:ea typeface="Inter" panose="02000503000000020004" pitchFamily="2" charset="0"/>
                <a:cs typeface="Inter" panose="02000503000000020004" pitchFamily="2" charset="0"/>
              </a:rPr>
              <a:t>THE ANSWERS EXIST, </a:t>
            </a:r>
            <a:br>
              <a:rPr lang="en-US" sz="1100">
                <a:solidFill>
                  <a:srgbClr val="5C2D91"/>
                </a:solidFill>
                <a:latin typeface="+mj-lt"/>
                <a:ea typeface="Inter" panose="02000503000000020004" pitchFamily="2" charset="0"/>
                <a:cs typeface="Inter" panose="02000503000000020004" pitchFamily="2" charset="0"/>
              </a:rPr>
            </a:br>
            <a:r>
              <a:rPr lang="en-US" sz="1100">
                <a:solidFill>
                  <a:srgbClr val="5C2D91"/>
                </a:solidFill>
                <a:latin typeface="+mj-lt"/>
                <a:ea typeface="Inter" panose="02000503000000020004" pitchFamily="2" charset="0"/>
                <a:cs typeface="Inter" panose="02000503000000020004" pitchFamily="2" charset="0"/>
              </a:rPr>
              <a:t>PEOPLE CAN'T FIND THEM</a:t>
            </a:r>
          </a:p>
          <a:p>
            <a:pPr>
              <a:spcBef>
                <a:spcPts val="300"/>
              </a:spcBef>
            </a:pPr>
            <a:r>
              <a:rPr lang="en-US" sz="1000">
                <a:solidFill>
                  <a:srgbClr val="404040"/>
                </a:solidFill>
                <a:latin typeface="Inter" panose="02000503000000020004" pitchFamily="2" charset="0"/>
                <a:ea typeface="Inter" panose="02000503000000020004" pitchFamily="2" charset="0"/>
                <a:cs typeface="Inter" panose="02000503000000020004" pitchFamily="2" charset="0"/>
              </a:rPr>
              <a:t>Policies, benefits, and procedures are all documented, yet staff still ask HR the same questions every week</a:t>
            </a:r>
          </a:p>
        </p:txBody>
      </p:sp>
      <p:grpSp>
        <p:nvGrpSpPr>
          <p:cNvPr id="42" name="Group 41">
            <a:extLst>
              <a:ext uri="{FF2B5EF4-FFF2-40B4-BE49-F238E27FC236}">
                <a16:creationId xmlns:a16="http://schemas.microsoft.com/office/drawing/2014/main" id="{8D07B3A3-6267-592E-4AA1-C5BF0A5793AA}"/>
              </a:ext>
            </a:extLst>
          </p:cNvPr>
          <p:cNvGrpSpPr/>
          <p:nvPr userDrawn="1"/>
        </p:nvGrpSpPr>
        <p:grpSpPr>
          <a:xfrm>
            <a:off x="517933" y="1702992"/>
            <a:ext cx="548640" cy="3310461"/>
            <a:chOff x="505433" y="1902460"/>
            <a:chExt cx="640080" cy="3739689"/>
          </a:xfrm>
        </p:grpSpPr>
        <p:sp>
          <p:nvSpPr>
            <p:cNvPr id="401" name="IconCircle 0">
              <a:extLst>
                <a:ext uri="{FF2B5EF4-FFF2-40B4-BE49-F238E27FC236}">
                  <a16:creationId xmlns:a16="http://schemas.microsoft.com/office/drawing/2014/main" id="{244F5BD2-D627-0980-C5E8-5CB1D80AD575}"/>
                </a:ext>
              </a:extLst>
            </p:cNvPr>
            <p:cNvSpPr/>
            <p:nvPr/>
          </p:nvSpPr>
          <p:spPr>
            <a:xfrm>
              <a:off x="505433" y="1902460"/>
              <a:ext cx="640080" cy="624014"/>
            </a:xfrm>
            <a:prstGeom prst="ellipse">
              <a:avLst/>
            </a:prstGeom>
            <a:solidFill>
              <a:srgbClr val="5C2D91"/>
            </a:solidFill>
            <a:ln>
              <a:noFill/>
            </a:ln>
          </p:spPr>
          <p:txBody>
            <a:bodyPr/>
            <a:lstStyle/>
            <a:p>
              <a:endParaRPr lang="en-US" sz="1400"/>
            </a:p>
          </p:txBody>
        </p:sp>
        <p:sp>
          <p:nvSpPr>
            <p:cNvPr id="403" name="IconCircle 1">
              <a:extLst>
                <a:ext uri="{FF2B5EF4-FFF2-40B4-BE49-F238E27FC236}">
                  <a16:creationId xmlns:a16="http://schemas.microsoft.com/office/drawing/2014/main" id="{139C393B-0DFC-E2CC-01FF-B3D66B77EF94}"/>
                </a:ext>
              </a:extLst>
            </p:cNvPr>
            <p:cNvSpPr/>
            <p:nvPr/>
          </p:nvSpPr>
          <p:spPr>
            <a:xfrm>
              <a:off x="505433" y="2956779"/>
              <a:ext cx="640080" cy="624014"/>
            </a:xfrm>
            <a:prstGeom prst="ellipse">
              <a:avLst/>
            </a:prstGeom>
            <a:solidFill>
              <a:srgbClr val="5C2D91"/>
            </a:solidFill>
            <a:ln>
              <a:noFill/>
            </a:ln>
          </p:spPr>
          <p:txBody>
            <a:bodyPr/>
            <a:lstStyle/>
            <a:p>
              <a:endParaRPr lang="en-US" sz="1400"/>
            </a:p>
          </p:txBody>
        </p:sp>
        <p:pic>
          <p:nvPicPr>
            <p:cNvPr id="402" name="Icon Gears" descr="Snail with solid fill">
              <a:extLst>
                <a:ext uri="{FF2B5EF4-FFF2-40B4-BE49-F238E27FC236}">
                  <a16:creationId xmlns:a16="http://schemas.microsoft.com/office/drawing/2014/main" id="{385901A3-CCEE-8BFF-A0AC-9F5741D81096}"/>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593619" y="1989359"/>
              <a:ext cx="469392" cy="469392"/>
            </a:xfrm>
            <a:prstGeom prst="rect">
              <a:avLst/>
            </a:prstGeom>
            <a:ln>
              <a:noFill/>
            </a:ln>
          </p:spPr>
        </p:pic>
        <p:pic>
          <p:nvPicPr>
            <p:cNvPr id="404" name="Icon Smartphone" descr="Typewriter with solid fill">
              <a:extLst>
                <a:ext uri="{FF2B5EF4-FFF2-40B4-BE49-F238E27FC236}">
                  <a16:creationId xmlns:a16="http://schemas.microsoft.com/office/drawing/2014/main" id="{2646DBBD-4A86-0D3D-3F8E-A486907D34DF}"/>
                </a:ext>
              </a:extLst>
            </p:cNvPr>
            <p:cNvPicPr>
              <a:picLocks noChangeAspect="1"/>
            </p:cNvPicPr>
            <p:nvPr/>
          </p:nvPicPr>
          <p:blipFill>
            <a:blip>
              <a:extLst>
                <a:ext uri="{96DAC541-7B7A-43D3-8B79-37D633B846F1}">
                  <asvg:svgBlip xmlns:asvg="http://schemas.microsoft.com/office/drawing/2016/SVG/main" r:embed="rId4"/>
                </a:ext>
              </a:extLst>
            </a:blip>
            <a:stretch/>
          </p:blipFill>
          <p:spPr>
            <a:xfrm>
              <a:off x="599510" y="3047866"/>
              <a:ext cx="457609" cy="457609"/>
            </a:xfrm>
            <a:prstGeom prst="rect">
              <a:avLst/>
            </a:prstGeom>
            <a:ln>
              <a:noFill/>
            </a:ln>
          </p:spPr>
        </p:pic>
        <p:sp>
          <p:nvSpPr>
            <p:cNvPr id="405" name="IconCircle 2">
              <a:extLst>
                <a:ext uri="{FF2B5EF4-FFF2-40B4-BE49-F238E27FC236}">
                  <a16:creationId xmlns:a16="http://schemas.microsoft.com/office/drawing/2014/main" id="{D9B143C1-539D-C111-A3FC-5E7B90E2CA35}"/>
                </a:ext>
              </a:extLst>
            </p:cNvPr>
            <p:cNvSpPr/>
            <p:nvPr/>
          </p:nvSpPr>
          <p:spPr>
            <a:xfrm>
              <a:off x="505433" y="3985194"/>
              <a:ext cx="640080" cy="624014"/>
            </a:xfrm>
            <a:prstGeom prst="ellipse">
              <a:avLst/>
            </a:prstGeom>
            <a:solidFill>
              <a:srgbClr val="5C2D91"/>
            </a:solidFill>
            <a:ln>
              <a:noFill/>
            </a:ln>
          </p:spPr>
          <p:txBody>
            <a:bodyPr/>
            <a:lstStyle/>
            <a:p>
              <a:endParaRPr lang="en-US" sz="1400"/>
            </a:p>
          </p:txBody>
        </p:sp>
        <p:pic>
          <p:nvPicPr>
            <p:cNvPr id="406" name="Icon Lock" descr="Priorities with solid fill">
              <a:extLst>
                <a:ext uri="{FF2B5EF4-FFF2-40B4-BE49-F238E27FC236}">
                  <a16:creationId xmlns:a16="http://schemas.microsoft.com/office/drawing/2014/main" id="{12A75251-9641-7C7A-84C9-6DCFCABFF1C6}"/>
                </a:ext>
              </a:extLst>
            </p:cNvPr>
            <p:cNvPicPr>
              <a:picLocks noChangeAspect="1"/>
            </p:cNvPicPr>
            <p:nvPr/>
          </p:nvPicPr>
          <p:blipFill>
            <a:blip>
              <a:extLst>
                <a:ext uri="{96DAC541-7B7A-43D3-8B79-37D633B846F1}">
                  <asvg:svgBlip xmlns:asvg="http://schemas.microsoft.com/office/drawing/2016/SVG/main" r:embed="rId5"/>
                </a:ext>
              </a:extLst>
            </a:blip>
            <a:stretch/>
          </p:blipFill>
          <p:spPr>
            <a:xfrm>
              <a:off x="605587" y="4062986"/>
              <a:ext cx="457609" cy="457609"/>
            </a:xfrm>
            <a:prstGeom prst="rect">
              <a:avLst/>
            </a:prstGeom>
            <a:ln>
              <a:noFill/>
            </a:ln>
          </p:spPr>
        </p:pic>
        <p:sp>
          <p:nvSpPr>
            <p:cNvPr id="407" name="IconCircle 3">
              <a:extLst>
                <a:ext uri="{FF2B5EF4-FFF2-40B4-BE49-F238E27FC236}">
                  <a16:creationId xmlns:a16="http://schemas.microsoft.com/office/drawing/2014/main" id="{F69A925D-DB1A-FB7E-14A5-3441714D8CEA}"/>
                </a:ext>
              </a:extLst>
            </p:cNvPr>
            <p:cNvSpPr/>
            <p:nvPr/>
          </p:nvSpPr>
          <p:spPr>
            <a:xfrm>
              <a:off x="505433" y="5018137"/>
              <a:ext cx="640080" cy="624012"/>
            </a:xfrm>
            <a:prstGeom prst="ellipse">
              <a:avLst/>
            </a:prstGeom>
            <a:solidFill>
              <a:srgbClr val="5C2D91"/>
            </a:solidFill>
            <a:ln>
              <a:noFill/>
            </a:ln>
          </p:spPr>
          <p:txBody>
            <a:bodyPr/>
            <a:lstStyle/>
            <a:p>
              <a:endParaRPr lang="en-US" sz="1400"/>
            </a:p>
          </p:txBody>
        </p:sp>
        <p:pic>
          <p:nvPicPr>
            <p:cNvPr id="408" name="Icon Brain" descr="Silo with solid fill">
              <a:extLst>
                <a:ext uri="{FF2B5EF4-FFF2-40B4-BE49-F238E27FC236}">
                  <a16:creationId xmlns:a16="http://schemas.microsoft.com/office/drawing/2014/main" id="{ABF3BE6C-77D9-2362-A56D-A2BC8E35A432}"/>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600547" y="5095828"/>
              <a:ext cx="469392" cy="469391"/>
            </a:xfrm>
            <a:prstGeom prst="rect">
              <a:avLst/>
            </a:prstGeom>
            <a:ln>
              <a:noFill/>
            </a:ln>
          </p:spPr>
        </p:pic>
      </p:grpSp>
      <p:sp>
        <p:nvSpPr>
          <p:cNvPr id="21" name="Arrow: Chevron 20">
            <a:extLst>
              <a:ext uri="{FF2B5EF4-FFF2-40B4-BE49-F238E27FC236}">
                <a16:creationId xmlns:a16="http://schemas.microsoft.com/office/drawing/2014/main" id="{15EEFA6A-0A39-9FC4-64C9-B22275639DAB}"/>
              </a:ext>
            </a:extLst>
          </p:cNvPr>
          <p:cNvSpPr/>
          <p:nvPr userDrawn="1"/>
        </p:nvSpPr>
        <p:spPr>
          <a:xfrm>
            <a:off x="4106392" y="1576595"/>
            <a:ext cx="188910" cy="825257"/>
          </a:xfrm>
          <a:prstGeom prst="chevron">
            <a:avLst/>
          </a:prstGeom>
          <a:solidFill>
            <a:srgbClr val="5C2D91"/>
          </a:solidFill>
          <a:ln>
            <a:solidFill>
              <a:srgbClr val="5C2D91"/>
            </a:solidFill>
          </a:ln>
          <a:effectLst>
            <a:outerShdw blurRad="50800" dist="38100" dir="18900000" algn="b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31" name="Arrow: Chevron 30">
            <a:extLst>
              <a:ext uri="{FF2B5EF4-FFF2-40B4-BE49-F238E27FC236}">
                <a16:creationId xmlns:a16="http://schemas.microsoft.com/office/drawing/2014/main" id="{3FB58493-2E41-6D65-D75A-7572CD24C654}"/>
              </a:ext>
            </a:extLst>
          </p:cNvPr>
          <p:cNvSpPr/>
          <p:nvPr userDrawn="1"/>
        </p:nvSpPr>
        <p:spPr>
          <a:xfrm>
            <a:off x="7927168" y="4333481"/>
            <a:ext cx="195940" cy="822960"/>
          </a:xfrm>
          <a:prstGeom prst="chevron">
            <a:avLst/>
          </a:prstGeom>
          <a:solidFill>
            <a:srgbClr val="10214B"/>
          </a:solidFill>
          <a:ln>
            <a:solidFill>
              <a:srgbClr val="0E2841"/>
            </a:solidFill>
          </a:ln>
          <a:effectLst>
            <a:outerShdw blurRad="50800" dist="38100" dir="18900000" algn="b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33" name="Arrow: Chevron 32">
            <a:extLst>
              <a:ext uri="{FF2B5EF4-FFF2-40B4-BE49-F238E27FC236}">
                <a16:creationId xmlns:a16="http://schemas.microsoft.com/office/drawing/2014/main" id="{593599D2-7DD9-F045-DAD2-D716BA76D80D}"/>
              </a:ext>
            </a:extLst>
          </p:cNvPr>
          <p:cNvSpPr/>
          <p:nvPr userDrawn="1"/>
        </p:nvSpPr>
        <p:spPr>
          <a:xfrm>
            <a:off x="7921699" y="1577743"/>
            <a:ext cx="195940" cy="822960"/>
          </a:xfrm>
          <a:prstGeom prst="chevron">
            <a:avLst/>
          </a:prstGeom>
          <a:solidFill>
            <a:srgbClr val="10214B"/>
          </a:solidFill>
          <a:ln>
            <a:solidFill>
              <a:srgbClr val="0E2841"/>
            </a:solidFill>
          </a:ln>
          <a:effectLst>
            <a:outerShdw blurRad="50800" dist="38100" dir="18900000" algn="b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35" name="Arrow: Chevron 34">
            <a:extLst>
              <a:ext uri="{FF2B5EF4-FFF2-40B4-BE49-F238E27FC236}">
                <a16:creationId xmlns:a16="http://schemas.microsoft.com/office/drawing/2014/main" id="{86A452DD-238B-9395-1C1E-D74268B51CD7}"/>
              </a:ext>
            </a:extLst>
          </p:cNvPr>
          <p:cNvSpPr/>
          <p:nvPr userDrawn="1"/>
        </p:nvSpPr>
        <p:spPr>
          <a:xfrm>
            <a:off x="7929776" y="2496966"/>
            <a:ext cx="195940" cy="822960"/>
          </a:xfrm>
          <a:prstGeom prst="chevron">
            <a:avLst/>
          </a:prstGeom>
          <a:solidFill>
            <a:srgbClr val="10214B"/>
          </a:solidFill>
          <a:ln>
            <a:solidFill>
              <a:srgbClr val="0E2841"/>
            </a:solidFill>
          </a:ln>
          <a:effectLst>
            <a:outerShdw blurRad="50800" dist="38100" dir="18900000" algn="b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37" name="Arrow: Chevron 36">
            <a:extLst>
              <a:ext uri="{FF2B5EF4-FFF2-40B4-BE49-F238E27FC236}">
                <a16:creationId xmlns:a16="http://schemas.microsoft.com/office/drawing/2014/main" id="{9C903533-07FA-A9C2-369C-D1D85BB7FDD1}"/>
              </a:ext>
            </a:extLst>
          </p:cNvPr>
          <p:cNvSpPr/>
          <p:nvPr userDrawn="1"/>
        </p:nvSpPr>
        <p:spPr>
          <a:xfrm>
            <a:off x="7928729" y="3409513"/>
            <a:ext cx="195940" cy="822960"/>
          </a:xfrm>
          <a:prstGeom prst="chevron">
            <a:avLst/>
          </a:prstGeom>
          <a:solidFill>
            <a:srgbClr val="10214B"/>
          </a:solidFill>
          <a:ln>
            <a:solidFill>
              <a:srgbClr val="0E2841"/>
            </a:solidFill>
          </a:ln>
          <a:effectLst>
            <a:outerShdw blurRad="50800" dist="38100" dir="18900000" algn="b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grpSp>
        <p:nvGrpSpPr>
          <p:cNvPr id="43" name="Group 42">
            <a:extLst>
              <a:ext uri="{FF2B5EF4-FFF2-40B4-BE49-F238E27FC236}">
                <a16:creationId xmlns:a16="http://schemas.microsoft.com/office/drawing/2014/main" id="{31557156-A2ED-796E-01BB-ED519D901188}"/>
              </a:ext>
            </a:extLst>
          </p:cNvPr>
          <p:cNvGrpSpPr/>
          <p:nvPr userDrawn="1"/>
        </p:nvGrpSpPr>
        <p:grpSpPr>
          <a:xfrm>
            <a:off x="11058987" y="1727154"/>
            <a:ext cx="548640" cy="3291050"/>
            <a:chOff x="505433" y="1902460"/>
            <a:chExt cx="640080" cy="3743186"/>
          </a:xfrm>
        </p:grpSpPr>
        <p:sp>
          <p:nvSpPr>
            <p:cNvPr id="44" name="IconCircle 0">
              <a:extLst>
                <a:ext uri="{FF2B5EF4-FFF2-40B4-BE49-F238E27FC236}">
                  <a16:creationId xmlns:a16="http://schemas.microsoft.com/office/drawing/2014/main" id="{A796747F-6C53-F117-7951-9A44CA8F246E}"/>
                </a:ext>
              </a:extLst>
            </p:cNvPr>
            <p:cNvSpPr/>
            <p:nvPr/>
          </p:nvSpPr>
          <p:spPr>
            <a:xfrm>
              <a:off x="505433" y="1902460"/>
              <a:ext cx="640080" cy="624014"/>
            </a:xfrm>
            <a:prstGeom prst="ellipse">
              <a:avLst/>
            </a:prstGeom>
            <a:solidFill>
              <a:srgbClr val="1E7145"/>
            </a:solidFill>
            <a:ln>
              <a:noFill/>
            </a:ln>
          </p:spPr>
          <p:txBody>
            <a:bodyPr/>
            <a:lstStyle/>
            <a:p>
              <a:endParaRPr lang="en-US" sz="1400"/>
            </a:p>
          </p:txBody>
        </p:sp>
        <p:sp>
          <p:nvSpPr>
            <p:cNvPr id="46" name="IconCircle 1">
              <a:extLst>
                <a:ext uri="{FF2B5EF4-FFF2-40B4-BE49-F238E27FC236}">
                  <a16:creationId xmlns:a16="http://schemas.microsoft.com/office/drawing/2014/main" id="{8BF532F6-F289-587C-F1AF-98BFC929C899}"/>
                </a:ext>
              </a:extLst>
            </p:cNvPr>
            <p:cNvSpPr/>
            <p:nvPr/>
          </p:nvSpPr>
          <p:spPr>
            <a:xfrm>
              <a:off x="505433" y="2934960"/>
              <a:ext cx="640080" cy="624014"/>
            </a:xfrm>
            <a:prstGeom prst="ellipse">
              <a:avLst/>
            </a:prstGeom>
            <a:solidFill>
              <a:srgbClr val="1E7145"/>
            </a:solidFill>
            <a:ln>
              <a:noFill/>
            </a:ln>
          </p:spPr>
          <p:txBody>
            <a:bodyPr/>
            <a:lstStyle/>
            <a:p>
              <a:endParaRPr lang="en-US" sz="1400"/>
            </a:p>
          </p:txBody>
        </p:sp>
        <p:pic>
          <p:nvPicPr>
            <p:cNvPr id="48" name="Icon Gears" descr="Rabbit with solid fill">
              <a:extLst>
                <a:ext uri="{FF2B5EF4-FFF2-40B4-BE49-F238E27FC236}">
                  <a16:creationId xmlns:a16="http://schemas.microsoft.com/office/drawing/2014/main" id="{B29999E4-2297-657E-B93B-EABE372E6C51}"/>
                </a:ext>
              </a:extLst>
            </p:cNvPr>
            <p:cNvPicPr>
              <a:picLocks noChangeAspect="1"/>
            </p:cNvPicPr>
            <p:nvPr/>
          </p:nvPicPr>
          <p:blipFill>
            <a:blip>
              <a:extLst>
                <a:ext uri="{96DAC541-7B7A-43D3-8B79-37D633B846F1}">
                  <asvg:svgBlip xmlns:asvg="http://schemas.microsoft.com/office/drawing/2016/SVG/main" r:embed="rId7"/>
                </a:ext>
              </a:extLst>
            </a:blip>
            <a:srcRect/>
            <a:stretch/>
          </p:blipFill>
          <p:spPr>
            <a:xfrm>
              <a:off x="593619" y="1989359"/>
              <a:ext cx="469392" cy="469392"/>
            </a:xfrm>
            <a:prstGeom prst="rect">
              <a:avLst/>
            </a:prstGeom>
            <a:ln>
              <a:noFill/>
            </a:ln>
          </p:spPr>
        </p:pic>
        <p:pic>
          <p:nvPicPr>
            <p:cNvPr id="49" name="Icon Smartphone" descr="Flowchart with solid fill">
              <a:extLst>
                <a:ext uri="{FF2B5EF4-FFF2-40B4-BE49-F238E27FC236}">
                  <a16:creationId xmlns:a16="http://schemas.microsoft.com/office/drawing/2014/main" id="{2FFE2538-BAFD-DB96-28DF-6EE806C4DA89}"/>
                </a:ext>
              </a:extLst>
            </p:cNvPr>
            <p:cNvPicPr>
              <a:picLocks noChangeAspect="1"/>
            </p:cNvPicPr>
            <p:nvPr/>
          </p:nvPicPr>
          <p:blipFill>
            <a:blip>
              <a:extLst>
                <a:ext uri="{96DAC541-7B7A-43D3-8B79-37D633B846F1}">
                  <asvg:svgBlip xmlns:asvg="http://schemas.microsoft.com/office/drawing/2016/SVG/main" r:embed="rId8"/>
                </a:ext>
              </a:extLst>
            </a:blip>
            <a:stretch/>
          </p:blipFill>
          <p:spPr>
            <a:xfrm>
              <a:off x="599509" y="3026046"/>
              <a:ext cx="457611" cy="457611"/>
            </a:xfrm>
            <a:prstGeom prst="rect">
              <a:avLst/>
            </a:prstGeom>
            <a:ln>
              <a:noFill/>
            </a:ln>
          </p:spPr>
        </p:pic>
        <p:sp>
          <p:nvSpPr>
            <p:cNvPr id="51" name="IconCircle 2">
              <a:extLst>
                <a:ext uri="{FF2B5EF4-FFF2-40B4-BE49-F238E27FC236}">
                  <a16:creationId xmlns:a16="http://schemas.microsoft.com/office/drawing/2014/main" id="{D2EE546B-A1C3-156F-CBE3-97BA8902C3F6}"/>
                </a:ext>
              </a:extLst>
            </p:cNvPr>
            <p:cNvSpPr/>
            <p:nvPr/>
          </p:nvSpPr>
          <p:spPr>
            <a:xfrm>
              <a:off x="505433" y="3978294"/>
              <a:ext cx="640080" cy="624014"/>
            </a:xfrm>
            <a:prstGeom prst="ellipse">
              <a:avLst/>
            </a:prstGeom>
            <a:solidFill>
              <a:srgbClr val="1E7145"/>
            </a:solidFill>
            <a:ln>
              <a:noFill/>
            </a:ln>
          </p:spPr>
          <p:txBody>
            <a:bodyPr/>
            <a:lstStyle/>
            <a:p>
              <a:endParaRPr lang="en-US" sz="1400"/>
            </a:p>
          </p:txBody>
        </p:sp>
        <p:pic>
          <p:nvPicPr>
            <p:cNvPr id="52" name="Icon Lock" descr="Priorities with solid fill">
              <a:extLst>
                <a:ext uri="{FF2B5EF4-FFF2-40B4-BE49-F238E27FC236}">
                  <a16:creationId xmlns:a16="http://schemas.microsoft.com/office/drawing/2014/main" id="{D36FE4B1-A063-8027-CC8A-FB6319B5DA69}"/>
                </a:ext>
              </a:extLst>
            </p:cNvPr>
            <p:cNvPicPr>
              <a:picLocks noChangeAspect="1"/>
            </p:cNvPicPr>
            <p:nvPr/>
          </p:nvPicPr>
          <p:blipFill>
            <a:blip>
              <a:extLst>
                <a:ext uri="{96DAC541-7B7A-43D3-8B79-37D633B846F1}">
                  <asvg:svgBlip xmlns:asvg="http://schemas.microsoft.com/office/drawing/2016/SVG/main" r:embed="rId9"/>
                </a:ext>
              </a:extLst>
            </a:blip>
            <a:stretch/>
          </p:blipFill>
          <p:spPr>
            <a:xfrm>
              <a:off x="614731" y="4056085"/>
              <a:ext cx="457611" cy="457611"/>
            </a:xfrm>
            <a:prstGeom prst="rect">
              <a:avLst/>
            </a:prstGeom>
            <a:ln>
              <a:noFill/>
            </a:ln>
          </p:spPr>
        </p:pic>
        <p:sp>
          <p:nvSpPr>
            <p:cNvPr id="53" name="IconCircle 3">
              <a:extLst>
                <a:ext uri="{FF2B5EF4-FFF2-40B4-BE49-F238E27FC236}">
                  <a16:creationId xmlns:a16="http://schemas.microsoft.com/office/drawing/2014/main" id="{18C511D8-279E-78CC-F325-982CAA63C6A5}"/>
                </a:ext>
              </a:extLst>
            </p:cNvPr>
            <p:cNvSpPr/>
            <p:nvPr/>
          </p:nvSpPr>
          <p:spPr>
            <a:xfrm>
              <a:off x="505433" y="5021632"/>
              <a:ext cx="640080" cy="624014"/>
            </a:xfrm>
            <a:prstGeom prst="ellipse">
              <a:avLst/>
            </a:prstGeom>
            <a:solidFill>
              <a:srgbClr val="1E7145"/>
            </a:solidFill>
            <a:ln>
              <a:noFill/>
            </a:ln>
          </p:spPr>
          <p:txBody>
            <a:bodyPr/>
            <a:lstStyle/>
            <a:p>
              <a:endParaRPr lang="en-US" sz="1400"/>
            </a:p>
          </p:txBody>
        </p:sp>
        <p:pic>
          <p:nvPicPr>
            <p:cNvPr id="54" name="Icon Brain" descr="Brain">
              <a:extLst>
                <a:ext uri="{FF2B5EF4-FFF2-40B4-BE49-F238E27FC236}">
                  <a16:creationId xmlns:a16="http://schemas.microsoft.com/office/drawing/2014/main" id="{82F10FB1-3060-EECB-D7E2-77EC747F0C1E}"/>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609691" y="5099326"/>
              <a:ext cx="469392" cy="469392"/>
            </a:xfrm>
            <a:prstGeom prst="rect">
              <a:avLst/>
            </a:prstGeom>
            <a:ln>
              <a:noFill/>
            </a:ln>
          </p:spPr>
        </p:pic>
      </p:grpSp>
      <p:sp>
        <p:nvSpPr>
          <p:cNvPr id="63" name="TextBox 62">
            <a:extLst>
              <a:ext uri="{FF2B5EF4-FFF2-40B4-BE49-F238E27FC236}">
                <a16:creationId xmlns:a16="http://schemas.microsoft.com/office/drawing/2014/main" id="{F8D72334-5383-7C3B-8AEF-4A8BCA77EF41}"/>
              </a:ext>
            </a:extLst>
          </p:cNvPr>
          <p:cNvSpPr txBox="1"/>
          <p:nvPr userDrawn="1"/>
        </p:nvSpPr>
        <p:spPr>
          <a:xfrm>
            <a:off x="9182316" y="193744"/>
            <a:ext cx="3022184" cy="548640"/>
          </a:xfrm>
          <a:custGeom>
            <a:avLst/>
            <a:gdLst>
              <a:gd name="csX0" fmla="*/ 91442 w 3022184"/>
              <a:gd name="csY0" fmla="*/ 0 h 548640"/>
              <a:gd name="csX1" fmla="*/ 370426 w 3022184"/>
              <a:gd name="csY1" fmla="*/ 0 h 548640"/>
              <a:gd name="csX2" fmla="*/ 1366058 w 3022184"/>
              <a:gd name="csY2" fmla="*/ 0 h 548640"/>
              <a:gd name="csX3" fmla="*/ 1645042 w 3022184"/>
              <a:gd name="csY3" fmla="*/ 0 h 548640"/>
              <a:gd name="csX4" fmla="*/ 2651758 w 3022184"/>
              <a:gd name="csY4" fmla="*/ 0 h 548640"/>
              <a:gd name="csX5" fmla="*/ 2743200 w 3022184"/>
              <a:gd name="csY5" fmla="*/ 0 h 548640"/>
              <a:gd name="csX6" fmla="*/ 2930742 w 3022184"/>
              <a:gd name="csY6" fmla="*/ 0 h 548640"/>
              <a:gd name="csX7" fmla="*/ 3022184 w 3022184"/>
              <a:gd name="csY7" fmla="*/ 0 h 548640"/>
              <a:gd name="csX8" fmla="*/ 3022184 w 3022184"/>
              <a:gd name="csY8" fmla="*/ 91442 h 548640"/>
              <a:gd name="csX9" fmla="*/ 3022184 w 3022184"/>
              <a:gd name="csY9" fmla="*/ 457198 h 548640"/>
              <a:gd name="csX10" fmla="*/ 3022184 w 3022184"/>
              <a:gd name="csY10" fmla="*/ 548640 h 548640"/>
              <a:gd name="csX11" fmla="*/ 2930742 w 3022184"/>
              <a:gd name="csY11" fmla="*/ 548640 h 548640"/>
              <a:gd name="csX12" fmla="*/ 2743200 w 3022184"/>
              <a:gd name="csY12" fmla="*/ 548640 h 548640"/>
              <a:gd name="csX13" fmla="*/ 2651758 w 3022184"/>
              <a:gd name="csY13" fmla="*/ 548640 h 548640"/>
              <a:gd name="csX14" fmla="*/ 1645042 w 3022184"/>
              <a:gd name="csY14" fmla="*/ 548640 h 548640"/>
              <a:gd name="csX15" fmla="*/ 1366058 w 3022184"/>
              <a:gd name="csY15" fmla="*/ 548640 h 548640"/>
              <a:gd name="csX16" fmla="*/ 370426 w 3022184"/>
              <a:gd name="csY16" fmla="*/ 548640 h 548640"/>
              <a:gd name="csX17" fmla="*/ 91442 w 3022184"/>
              <a:gd name="csY17" fmla="*/ 548640 h 548640"/>
              <a:gd name="csX18" fmla="*/ 0 w 3022184"/>
              <a:gd name="csY18" fmla="*/ 457198 h 548640"/>
              <a:gd name="csX19" fmla="*/ 0 w 3022184"/>
              <a:gd name="csY19" fmla="*/ 91442 h 548640"/>
              <a:gd name="csX20" fmla="*/ 91442 w 3022184"/>
              <a:gd name="csY20" fmla="*/ 0 h 5486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3022184" h="548640">
                <a:moveTo>
                  <a:pt x="91442" y="0"/>
                </a:moveTo>
                <a:lnTo>
                  <a:pt x="370426" y="0"/>
                </a:lnTo>
                <a:lnTo>
                  <a:pt x="1366058" y="0"/>
                </a:lnTo>
                <a:lnTo>
                  <a:pt x="1645042" y="0"/>
                </a:lnTo>
                <a:lnTo>
                  <a:pt x="2651758" y="0"/>
                </a:lnTo>
                <a:lnTo>
                  <a:pt x="2743200" y="0"/>
                </a:lnTo>
                <a:lnTo>
                  <a:pt x="2930742" y="0"/>
                </a:lnTo>
                <a:lnTo>
                  <a:pt x="3022184" y="0"/>
                </a:lnTo>
                <a:lnTo>
                  <a:pt x="3022184" y="91442"/>
                </a:lnTo>
                <a:lnTo>
                  <a:pt x="3022184" y="457198"/>
                </a:lnTo>
                <a:lnTo>
                  <a:pt x="3022184" y="548640"/>
                </a:lnTo>
                <a:lnTo>
                  <a:pt x="2930742" y="548640"/>
                </a:lnTo>
                <a:lnTo>
                  <a:pt x="2743200" y="548640"/>
                </a:lnTo>
                <a:lnTo>
                  <a:pt x="2651758" y="548640"/>
                </a:lnTo>
                <a:lnTo>
                  <a:pt x="1645042" y="548640"/>
                </a:lnTo>
                <a:lnTo>
                  <a:pt x="1366058" y="548640"/>
                </a:lnTo>
                <a:lnTo>
                  <a:pt x="370426" y="548640"/>
                </a:lnTo>
                <a:lnTo>
                  <a:pt x="91442" y="548640"/>
                </a:lnTo>
                <a:cubicBezTo>
                  <a:pt x="40940" y="548640"/>
                  <a:pt x="0" y="507700"/>
                  <a:pt x="0" y="457198"/>
                </a:cubicBezTo>
                <a:lnTo>
                  <a:pt x="0" y="91442"/>
                </a:lnTo>
                <a:cubicBezTo>
                  <a:pt x="0" y="40940"/>
                  <a:pt x="40940" y="0"/>
                  <a:pt x="91442" y="0"/>
                </a:cubicBezTo>
                <a:close/>
              </a:path>
            </a:pathLst>
          </a:custGeom>
          <a:solidFill>
            <a:schemeClr val="accent1"/>
          </a:solidFill>
          <a:effectLst>
            <a:outerShdw blurRad="50800" dist="38100" dir="10800000" algn="r" rotWithShape="0">
              <a:prstClr val="black">
                <a:alpha val="40000"/>
              </a:prstClr>
            </a:outerShdw>
          </a:effectLst>
        </p:spPr>
        <p:txBody>
          <a:bodyPr wrap="square" lIns="91440" rIns="182880" rtlCol="0" anchor="ctr">
            <a:noAutofit/>
          </a:bodyPr>
          <a:lstStyle/>
          <a:p>
            <a:pPr algn="r"/>
            <a:r>
              <a:rPr lang="en-US">
                <a:solidFill>
                  <a:schemeClr val="bg1"/>
                </a:solidFill>
                <a:latin typeface="+mj-lt"/>
              </a:rPr>
              <a:t>Service Portfolio</a:t>
            </a:r>
            <a:endParaRPr lang="en-US" sz="1600">
              <a:solidFill>
                <a:schemeClr val="bg1"/>
              </a:solidFill>
              <a:latin typeface="+mj-lt"/>
            </a:endParaRPr>
          </a:p>
        </p:txBody>
      </p:sp>
      <p:grpSp>
        <p:nvGrpSpPr>
          <p:cNvPr id="448" name="Group 447">
            <a:extLst>
              <a:ext uri="{FF2B5EF4-FFF2-40B4-BE49-F238E27FC236}">
                <a16:creationId xmlns:a16="http://schemas.microsoft.com/office/drawing/2014/main" id="{B52737A1-DA34-1FED-0F9B-A5242D4F74B3}"/>
              </a:ext>
            </a:extLst>
          </p:cNvPr>
          <p:cNvGrpSpPr/>
          <p:nvPr userDrawn="1"/>
        </p:nvGrpSpPr>
        <p:grpSpPr>
          <a:xfrm>
            <a:off x="2527099" y="6019140"/>
            <a:ext cx="7776755" cy="838860"/>
            <a:chOff x="2514599" y="6011335"/>
            <a:chExt cx="7776755" cy="838860"/>
          </a:xfrm>
        </p:grpSpPr>
        <p:sp>
          <p:nvSpPr>
            <p:cNvPr id="449" name="Rectangle 448">
              <a:extLst>
                <a:ext uri="{FF2B5EF4-FFF2-40B4-BE49-F238E27FC236}">
                  <a16:creationId xmlns:a16="http://schemas.microsoft.com/office/drawing/2014/main" id="{5D1DF1B3-8A59-8D15-091F-FFE851E73A73}"/>
                </a:ext>
              </a:extLst>
            </p:cNvPr>
            <p:cNvSpPr/>
            <p:nvPr/>
          </p:nvSpPr>
          <p:spPr>
            <a:xfrm>
              <a:off x="2514599" y="6011335"/>
              <a:ext cx="7776755" cy="83886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Inter Light"/>
                <a:ea typeface="+mn-ea"/>
                <a:cs typeface="+mn-cs"/>
              </a:endParaRPr>
            </a:p>
          </p:txBody>
        </p:sp>
        <p:grpSp>
          <p:nvGrpSpPr>
            <p:cNvPr id="450" name="Group 449">
              <a:extLst>
                <a:ext uri="{FF2B5EF4-FFF2-40B4-BE49-F238E27FC236}">
                  <a16:creationId xmlns:a16="http://schemas.microsoft.com/office/drawing/2014/main" id="{BD4905E1-C456-0032-93D4-21F025A07A71}"/>
                </a:ext>
              </a:extLst>
            </p:cNvPr>
            <p:cNvGrpSpPr/>
            <p:nvPr/>
          </p:nvGrpSpPr>
          <p:grpSpPr>
            <a:xfrm>
              <a:off x="2753817" y="6280507"/>
              <a:ext cx="1679102" cy="345192"/>
              <a:chOff x="2580774" y="6280507"/>
              <a:chExt cx="1679102" cy="345192"/>
            </a:xfrm>
          </p:grpSpPr>
          <p:grpSp>
            <p:nvGrpSpPr>
              <p:cNvPr id="466" name="Group 465">
                <a:extLst>
                  <a:ext uri="{FF2B5EF4-FFF2-40B4-BE49-F238E27FC236}">
                    <a16:creationId xmlns:a16="http://schemas.microsoft.com/office/drawing/2014/main" id="{90E61DD3-1A62-29D7-677D-1BF2E1FB0D29}"/>
                  </a:ext>
                </a:extLst>
              </p:cNvPr>
              <p:cNvGrpSpPr/>
              <p:nvPr/>
            </p:nvGrpSpPr>
            <p:grpSpPr>
              <a:xfrm>
                <a:off x="2580774" y="6280507"/>
                <a:ext cx="345192" cy="345192"/>
                <a:chOff x="4387362" y="3418553"/>
                <a:chExt cx="990488" cy="990488"/>
              </a:xfrm>
            </p:grpSpPr>
            <p:sp>
              <p:nvSpPr>
                <p:cNvPr id="468" name="Oval 467">
                  <a:extLst>
                    <a:ext uri="{FF2B5EF4-FFF2-40B4-BE49-F238E27FC236}">
                      <a16:creationId xmlns:a16="http://schemas.microsoft.com/office/drawing/2014/main" id="{ECE8B2F5-9ECA-5DC3-BECF-BB129794C8F2}"/>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69" name="Graphic 468" descr="Checkmark with solid fill">
                  <a:extLst>
                    <a:ext uri="{FF2B5EF4-FFF2-40B4-BE49-F238E27FC236}">
                      <a16:creationId xmlns:a16="http://schemas.microsoft.com/office/drawing/2014/main" id="{8F1355E1-B7EB-01E9-C4C8-1F396B57838B}"/>
                    </a:ext>
                  </a:extLst>
                </p:cNvPr>
                <p:cNvPicPr/>
                <p:nvPr/>
              </p:nvPicPr>
              <p:blipFill>
                <a:blip>
                  <a:extLst>
                    <a:ext uri="{96DAC541-7B7A-43D3-8B79-37D633B846F1}">
                      <asvg:svgBlip xmlns:asvg="http://schemas.microsoft.com/office/drawing/2016/SVG/main" r:embed="rId11"/>
                    </a:ext>
                  </a:extLst>
                </a:blip>
                <a:srcRect/>
                <a:stretch/>
              </p:blipFill>
              <p:spPr>
                <a:xfrm>
                  <a:off x="4561290" y="3589442"/>
                  <a:ext cx="640079" cy="640079"/>
                </a:xfrm>
                <a:prstGeom prst="rect">
                  <a:avLst/>
                </a:prstGeom>
              </p:spPr>
            </p:pic>
          </p:grpSp>
          <p:sp>
            <p:nvSpPr>
              <p:cNvPr id="467" name="Rectangle: Rounded Corners 466">
                <a:extLst>
                  <a:ext uri="{FF2B5EF4-FFF2-40B4-BE49-F238E27FC236}">
                    <a16:creationId xmlns:a16="http://schemas.microsoft.com/office/drawing/2014/main" id="{60C54E94-8263-AA13-7B27-9CD72A03EE9D}"/>
                  </a:ext>
                </a:extLst>
              </p:cNvPr>
              <p:cNvSpPr/>
              <p:nvPr/>
            </p:nvSpPr>
            <p:spPr>
              <a:xfrm>
                <a:off x="2997706" y="6309751"/>
                <a:ext cx="1262170"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Maturity-Based Engagements</a:t>
                </a:r>
              </a:p>
            </p:txBody>
          </p:sp>
        </p:grpSp>
        <p:grpSp>
          <p:nvGrpSpPr>
            <p:cNvPr id="451" name="Group 450">
              <a:extLst>
                <a:ext uri="{FF2B5EF4-FFF2-40B4-BE49-F238E27FC236}">
                  <a16:creationId xmlns:a16="http://schemas.microsoft.com/office/drawing/2014/main" id="{BCF58346-E8EA-8879-4034-170F009D7669}"/>
                </a:ext>
              </a:extLst>
            </p:cNvPr>
            <p:cNvGrpSpPr/>
            <p:nvPr/>
          </p:nvGrpSpPr>
          <p:grpSpPr>
            <a:xfrm>
              <a:off x="4555961" y="6280507"/>
              <a:ext cx="1768390" cy="345192"/>
              <a:chOff x="2580774" y="6280507"/>
              <a:chExt cx="1768390" cy="345192"/>
            </a:xfrm>
          </p:grpSpPr>
          <p:grpSp>
            <p:nvGrpSpPr>
              <p:cNvPr id="462" name="Group 461">
                <a:extLst>
                  <a:ext uri="{FF2B5EF4-FFF2-40B4-BE49-F238E27FC236}">
                    <a16:creationId xmlns:a16="http://schemas.microsoft.com/office/drawing/2014/main" id="{845B9E01-20D2-4B40-F3A0-F0AFEDEF9CF3}"/>
                  </a:ext>
                </a:extLst>
              </p:cNvPr>
              <p:cNvGrpSpPr/>
              <p:nvPr/>
            </p:nvGrpSpPr>
            <p:grpSpPr>
              <a:xfrm>
                <a:off x="2580774" y="6280507"/>
                <a:ext cx="345192" cy="345192"/>
                <a:chOff x="4387362" y="3418553"/>
                <a:chExt cx="990488" cy="990488"/>
              </a:xfrm>
            </p:grpSpPr>
            <p:sp>
              <p:nvSpPr>
                <p:cNvPr id="464" name="Oval 463">
                  <a:extLst>
                    <a:ext uri="{FF2B5EF4-FFF2-40B4-BE49-F238E27FC236}">
                      <a16:creationId xmlns:a16="http://schemas.microsoft.com/office/drawing/2014/main" id="{A80E6767-0799-7EFA-7980-02004D93D668}"/>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65" name="Graphic 464" descr="Checkmark with solid fill">
                  <a:extLst>
                    <a:ext uri="{FF2B5EF4-FFF2-40B4-BE49-F238E27FC236}">
                      <a16:creationId xmlns:a16="http://schemas.microsoft.com/office/drawing/2014/main" id="{0FBE588F-8A1D-FA6C-776E-81FEA763E292}"/>
                    </a:ext>
                  </a:extLst>
                </p:cNvPr>
                <p:cNvPicPr/>
                <p:nvPr/>
              </p:nvPicPr>
              <p:blipFill>
                <a:blip>
                  <a:extLst>
                    <a:ext uri="{96DAC541-7B7A-43D3-8B79-37D633B846F1}">
                      <asvg:svgBlip xmlns:asvg="http://schemas.microsoft.com/office/drawing/2016/SVG/main" r:embed="rId11"/>
                    </a:ext>
                  </a:extLst>
                </a:blip>
                <a:srcRect/>
                <a:stretch/>
              </p:blipFill>
              <p:spPr>
                <a:xfrm>
                  <a:off x="4561290" y="3589442"/>
                  <a:ext cx="640079" cy="640079"/>
                </a:xfrm>
                <a:prstGeom prst="rect">
                  <a:avLst/>
                </a:prstGeom>
              </p:spPr>
            </p:pic>
          </p:grpSp>
          <p:sp>
            <p:nvSpPr>
              <p:cNvPr id="463" name="Rectangle: Rounded Corners 462">
                <a:extLst>
                  <a:ext uri="{FF2B5EF4-FFF2-40B4-BE49-F238E27FC236}">
                    <a16:creationId xmlns:a16="http://schemas.microsoft.com/office/drawing/2014/main" id="{A07B73BA-E39F-77E6-3619-4A9859C45E92}"/>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Secure-By-Design</a:t>
                </a:r>
              </a:p>
            </p:txBody>
          </p:sp>
        </p:grpSp>
        <p:grpSp>
          <p:nvGrpSpPr>
            <p:cNvPr id="452" name="Group 451">
              <a:extLst>
                <a:ext uri="{FF2B5EF4-FFF2-40B4-BE49-F238E27FC236}">
                  <a16:creationId xmlns:a16="http://schemas.microsoft.com/office/drawing/2014/main" id="{95E1B6B7-C70C-A394-653C-C0E0FAF6DF0B}"/>
                </a:ext>
              </a:extLst>
            </p:cNvPr>
            <p:cNvGrpSpPr/>
            <p:nvPr/>
          </p:nvGrpSpPr>
          <p:grpSpPr>
            <a:xfrm>
              <a:off x="6447393" y="6280507"/>
              <a:ext cx="1768390" cy="345192"/>
              <a:chOff x="2580774" y="6280507"/>
              <a:chExt cx="1768390" cy="345192"/>
            </a:xfrm>
          </p:grpSpPr>
          <p:grpSp>
            <p:nvGrpSpPr>
              <p:cNvPr id="458" name="Group 457">
                <a:extLst>
                  <a:ext uri="{FF2B5EF4-FFF2-40B4-BE49-F238E27FC236}">
                    <a16:creationId xmlns:a16="http://schemas.microsoft.com/office/drawing/2014/main" id="{47839C41-8364-C580-9684-F0EA937992F0}"/>
                  </a:ext>
                </a:extLst>
              </p:cNvPr>
              <p:cNvGrpSpPr/>
              <p:nvPr/>
            </p:nvGrpSpPr>
            <p:grpSpPr>
              <a:xfrm>
                <a:off x="2580774" y="6280507"/>
                <a:ext cx="345192" cy="345192"/>
                <a:chOff x="4387362" y="3418553"/>
                <a:chExt cx="990488" cy="990488"/>
              </a:xfrm>
            </p:grpSpPr>
            <p:sp>
              <p:nvSpPr>
                <p:cNvPr id="460" name="Oval 459">
                  <a:extLst>
                    <a:ext uri="{FF2B5EF4-FFF2-40B4-BE49-F238E27FC236}">
                      <a16:creationId xmlns:a16="http://schemas.microsoft.com/office/drawing/2014/main" id="{EDF70BAC-3F4F-7762-7A4A-69E6DF4C3C4B}"/>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61" name="Graphic 460" descr="Checkmark with solid fill">
                  <a:extLst>
                    <a:ext uri="{FF2B5EF4-FFF2-40B4-BE49-F238E27FC236}">
                      <a16:creationId xmlns:a16="http://schemas.microsoft.com/office/drawing/2014/main" id="{077EBAD1-A512-F226-AEE2-D0CC600487EF}"/>
                    </a:ext>
                  </a:extLst>
                </p:cNvPr>
                <p:cNvPicPr/>
                <p:nvPr/>
              </p:nvPicPr>
              <p:blipFill>
                <a:blip>
                  <a:extLst>
                    <a:ext uri="{96DAC541-7B7A-43D3-8B79-37D633B846F1}">
                      <asvg:svgBlip xmlns:asvg="http://schemas.microsoft.com/office/drawing/2016/SVG/main" r:embed="rId11"/>
                    </a:ext>
                  </a:extLst>
                </a:blip>
                <a:srcRect/>
                <a:stretch/>
              </p:blipFill>
              <p:spPr>
                <a:xfrm>
                  <a:off x="4561290" y="3589442"/>
                  <a:ext cx="640079" cy="640079"/>
                </a:xfrm>
                <a:prstGeom prst="rect">
                  <a:avLst/>
                </a:prstGeom>
              </p:spPr>
            </p:pic>
          </p:grpSp>
          <p:sp>
            <p:nvSpPr>
              <p:cNvPr id="459" name="Rectangle: Rounded Corners 458">
                <a:extLst>
                  <a:ext uri="{FF2B5EF4-FFF2-40B4-BE49-F238E27FC236}">
                    <a16:creationId xmlns:a16="http://schemas.microsoft.com/office/drawing/2014/main" id="{367105BA-0374-A734-7625-23A29E5BAFDB}"/>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Human-Centered Enablement</a:t>
                </a:r>
              </a:p>
            </p:txBody>
          </p:sp>
        </p:grpSp>
        <p:grpSp>
          <p:nvGrpSpPr>
            <p:cNvPr id="453" name="Group 452">
              <a:extLst>
                <a:ext uri="{FF2B5EF4-FFF2-40B4-BE49-F238E27FC236}">
                  <a16:creationId xmlns:a16="http://schemas.microsoft.com/office/drawing/2014/main" id="{AB612264-E428-5E44-3956-043407D0559F}"/>
                </a:ext>
              </a:extLst>
            </p:cNvPr>
            <p:cNvGrpSpPr/>
            <p:nvPr/>
          </p:nvGrpSpPr>
          <p:grpSpPr>
            <a:xfrm>
              <a:off x="8338825" y="6280507"/>
              <a:ext cx="1768390" cy="345192"/>
              <a:chOff x="2580774" y="6280507"/>
              <a:chExt cx="1768390" cy="345192"/>
            </a:xfrm>
          </p:grpSpPr>
          <p:grpSp>
            <p:nvGrpSpPr>
              <p:cNvPr id="454" name="Group 453">
                <a:extLst>
                  <a:ext uri="{FF2B5EF4-FFF2-40B4-BE49-F238E27FC236}">
                    <a16:creationId xmlns:a16="http://schemas.microsoft.com/office/drawing/2014/main" id="{1F43E405-C26D-B668-1ADB-C8AF37A3644F}"/>
                  </a:ext>
                </a:extLst>
              </p:cNvPr>
              <p:cNvGrpSpPr/>
              <p:nvPr/>
            </p:nvGrpSpPr>
            <p:grpSpPr>
              <a:xfrm>
                <a:off x="2580774" y="6280507"/>
                <a:ext cx="345192" cy="345192"/>
                <a:chOff x="4387362" y="3418553"/>
                <a:chExt cx="990488" cy="990488"/>
              </a:xfrm>
            </p:grpSpPr>
            <p:sp>
              <p:nvSpPr>
                <p:cNvPr id="456" name="Oval 455">
                  <a:extLst>
                    <a:ext uri="{FF2B5EF4-FFF2-40B4-BE49-F238E27FC236}">
                      <a16:creationId xmlns:a16="http://schemas.microsoft.com/office/drawing/2014/main" id="{B5C12E34-6554-B97B-9A71-59DBA65CC528}"/>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57" name="Graphic 456" descr="Checkmark with solid fill">
                  <a:extLst>
                    <a:ext uri="{FF2B5EF4-FFF2-40B4-BE49-F238E27FC236}">
                      <a16:creationId xmlns:a16="http://schemas.microsoft.com/office/drawing/2014/main" id="{1D04742F-C81C-8AEF-8E78-446AA49230D5}"/>
                    </a:ext>
                  </a:extLst>
                </p:cNvPr>
                <p:cNvPicPr/>
                <p:nvPr/>
              </p:nvPicPr>
              <p:blipFill>
                <a:blip>
                  <a:extLst>
                    <a:ext uri="{96DAC541-7B7A-43D3-8B79-37D633B846F1}">
                      <asvg:svgBlip xmlns:asvg="http://schemas.microsoft.com/office/drawing/2016/SVG/main" r:embed="rId11"/>
                    </a:ext>
                  </a:extLst>
                </a:blip>
                <a:srcRect/>
                <a:stretch/>
              </p:blipFill>
              <p:spPr>
                <a:xfrm>
                  <a:off x="4561290" y="3589442"/>
                  <a:ext cx="640079" cy="640079"/>
                </a:xfrm>
                <a:prstGeom prst="rect">
                  <a:avLst/>
                </a:prstGeom>
              </p:spPr>
            </p:pic>
          </p:grpSp>
          <p:sp>
            <p:nvSpPr>
              <p:cNvPr id="455" name="Rectangle: Rounded Corners 454">
                <a:extLst>
                  <a:ext uri="{FF2B5EF4-FFF2-40B4-BE49-F238E27FC236}">
                    <a16:creationId xmlns:a16="http://schemas.microsoft.com/office/drawing/2014/main" id="{F1FA88DA-C47A-73EA-E80A-1330F8AD48FC}"/>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Long-Term Capability Building</a:t>
                </a:r>
              </a:p>
            </p:txBody>
          </p:sp>
        </p:grpSp>
      </p:grpSp>
      <p:sp>
        <p:nvSpPr>
          <p:cNvPr id="7" name="Arrow: Chevron 6">
            <a:extLst>
              <a:ext uri="{FF2B5EF4-FFF2-40B4-BE49-F238E27FC236}">
                <a16:creationId xmlns:a16="http://schemas.microsoft.com/office/drawing/2014/main" id="{82270836-F9CF-B6C7-AC85-C25C3075CD4B}"/>
              </a:ext>
            </a:extLst>
          </p:cNvPr>
          <p:cNvSpPr/>
          <p:nvPr userDrawn="1"/>
        </p:nvSpPr>
        <p:spPr>
          <a:xfrm>
            <a:off x="4111705" y="2495818"/>
            <a:ext cx="188910" cy="825257"/>
          </a:xfrm>
          <a:prstGeom prst="chevron">
            <a:avLst/>
          </a:prstGeom>
          <a:solidFill>
            <a:srgbClr val="5C2D91"/>
          </a:solidFill>
          <a:ln>
            <a:solidFill>
              <a:srgbClr val="5C2D91"/>
            </a:solidFill>
          </a:ln>
          <a:effectLst>
            <a:outerShdw blurRad="50800" dist="38100" dir="18900000" algn="b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8" name="Arrow: Chevron 7">
            <a:extLst>
              <a:ext uri="{FF2B5EF4-FFF2-40B4-BE49-F238E27FC236}">
                <a16:creationId xmlns:a16="http://schemas.microsoft.com/office/drawing/2014/main" id="{1F49F0E2-71D6-B051-AA0E-E824D1D92F49}"/>
              </a:ext>
            </a:extLst>
          </p:cNvPr>
          <p:cNvSpPr/>
          <p:nvPr userDrawn="1"/>
        </p:nvSpPr>
        <p:spPr>
          <a:xfrm>
            <a:off x="4115810" y="3408365"/>
            <a:ext cx="188910" cy="825257"/>
          </a:xfrm>
          <a:prstGeom prst="chevron">
            <a:avLst/>
          </a:prstGeom>
          <a:solidFill>
            <a:srgbClr val="5C2D91"/>
          </a:solidFill>
          <a:ln>
            <a:solidFill>
              <a:srgbClr val="5C2D91"/>
            </a:solidFill>
          </a:ln>
          <a:effectLst>
            <a:outerShdw blurRad="50800" dist="38100" dir="18900000" algn="b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10" name="Arrow: Chevron 9">
            <a:extLst>
              <a:ext uri="{FF2B5EF4-FFF2-40B4-BE49-F238E27FC236}">
                <a16:creationId xmlns:a16="http://schemas.microsoft.com/office/drawing/2014/main" id="{CE391446-3A74-CF26-239A-87DF3129F95A}"/>
              </a:ext>
            </a:extLst>
          </p:cNvPr>
          <p:cNvSpPr/>
          <p:nvPr userDrawn="1"/>
        </p:nvSpPr>
        <p:spPr>
          <a:xfrm>
            <a:off x="4115810" y="4332333"/>
            <a:ext cx="188910" cy="825257"/>
          </a:xfrm>
          <a:prstGeom prst="chevron">
            <a:avLst/>
          </a:prstGeom>
          <a:solidFill>
            <a:srgbClr val="5C2D91"/>
          </a:solidFill>
          <a:ln>
            <a:solidFill>
              <a:srgbClr val="5C2D91"/>
            </a:solidFill>
          </a:ln>
          <a:effectLst>
            <a:outerShdw blurRad="50800" dist="38100" dir="18900000" algn="b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12" name="outband">
            <a:extLst>
              <a:ext uri="{FF2B5EF4-FFF2-40B4-BE49-F238E27FC236}">
                <a16:creationId xmlns:a16="http://schemas.microsoft.com/office/drawing/2014/main" id="{CB83C6F0-5BA4-7DD7-5F92-1091FB723958}"/>
              </a:ext>
            </a:extLst>
          </p:cNvPr>
          <p:cNvSpPr/>
          <p:nvPr userDrawn="1"/>
        </p:nvSpPr>
        <p:spPr>
          <a:xfrm>
            <a:off x="1801351" y="5339242"/>
            <a:ext cx="8734296" cy="490000"/>
          </a:xfrm>
          <a:prstGeom prst="roundRect">
            <a:avLst>
              <a:gd name="adj" fmla="val 5000"/>
            </a:avLst>
          </a:prstGeom>
          <a:solidFill>
            <a:srgbClr val="FFFFFF"/>
          </a:solidFill>
          <a:ln w="9525">
            <a:solidFill>
              <a:srgbClr val="C6CEDA"/>
            </a:solidFill>
          </a:ln>
        </p:spPr>
        <p:txBody>
          <a:bodyPr/>
          <a:lstStyle/>
          <a:p>
            <a:endParaRPr lang="en-US"/>
          </a:p>
        </p:txBody>
      </p:sp>
      <p:sp>
        <p:nvSpPr>
          <p:cNvPr id="605" name="techsep0"/>
          <p:cNvSpPr/>
          <p:nvPr userDrawn="1"/>
        </p:nvSpPr>
        <p:spPr>
          <a:xfrm>
            <a:off x="4062489" y="5468242"/>
            <a:ext cx="12700" cy="230000"/>
          </a:xfrm>
          <a:prstGeom prst="rect">
            <a:avLst/>
          </a:prstGeom>
          <a:solidFill>
            <a:srgbClr val="DCE4EE"/>
          </a:solidFill>
          <a:ln>
            <a:noFill/>
          </a:ln>
        </p:spPr>
        <p:txBody>
          <a:bodyPr/>
          <a:lstStyle/>
          <a:p>
            <a:endParaRPr lang="en-US"/>
          </a:p>
        </p:txBody>
      </p:sp>
      <p:sp>
        <p:nvSpPr>
          <p:cNvPr id="608" name="techsep1"/>
          <p:cNvSpPr/>
          <p:nvPr userDrawn="1"/>
        </p:nvSpPr>
        <p:spPr>
          <a:xfrm>
            <a:off x="4959555" y="5468242"/>
            <a:ext cx="12700" cy="230000"/>
          </a:xfrm>
          <a:prstGeom prst="rect">
            <a:avLst/>
          </a:prstGeom>
          <a:solidFill>
            <a:srgbClr val="DCE4EE"/>
          </a:solidFill>
          <a:ln>
            <a:noFill/>
          </a:ln>
        </p:spPr>
        <p:txBody>
          <a:bodyPr/>
          <a:lstStyle/>
          <a:p>
            <a:endParaRPr lang="en-US"/>
          </a:p>
        </p:txBody>
      </p:sp>
      <p:sp>
        <p:nvSpPr>
          <p:cNvPr id="611" name="techsep2"/>
          <p:cNvSpPr/>
          <p:nvPr userDrawn="1"/>
        </p:nvSpPr>
        <p:spPr>
          <a:xfrm>
            <a:off x="5974171" y="5468242"/>
            <a:ext cx="12700" cy="230000"/>
          </a:xfrm>
          <a:prstGeom prst="rect">
            <a:avLst/>
          </a:prstGeom>
          <a:solidFill>
            <a:srgbClr val="DCE4EE"/>
          </a:solidFill>
          <a:ln>
            <a:noFill/>
          </a:ln>
        </p:spPr>
        <p:txBody>
          <a:bodyPr/>
          <a:lstStyle/>
          <a:p>
            <a:endParaRPr lang="en-US"/>
          </a:p>
        </p:txBody>
      </p:sp>
      <p:grpSp>
        <p:nvGrpSpPr>
          <p:cNvPr id="473" name="Group 472">
            <a:extLst>
              <a:ext uri="{FF2B5EF4-FFF2-40B4-BE49-F238E27FC236}">
                <a16:creationId xmlns:a16="http://schemas.microsoft.com/office/drawing/2014/main" id="{636D7207-AA86-929F-0EE3-5E577A06143D}"/>
              </a:ext>
            </a:extLst>
          </p:cNvPr>
          <p:cNvGrpSpPr/>
          <p:nvPr userDrawn="1"/>
        </p:nvGrpSpPr>
        <p:grpSpPr>
          <a:xfrm>
            <a:off x="6099979" y="5447242"/>
            <a:ext cx="588150" cy="270000"/>
            <a:chOff x="5879897" y="5446525"/>
            <a:chExt cx="588150" cy="270000"/>
          </a:xfrm>
        </p:grpSpPr>
        <p:pic>
          <p:nvPicPr>
            <p:cNvPr id="701" name="tech3logo" descr="tech3tile"/>
            <p:cNvPicPr>
              <a:picLocks noChangeAspect="1"/>
            </p:cNvPicPr>
            <p:nvPr/>
          </p:nvPicPr>
          <p:blipFill>
            <a:blip r:embed="rId12"/>
            <a:stretch>
              <a:fillRect/>
            </a:stretch>
          </p:blipFill>
          <p:spPr>
            <a:xfrm>
              <a:off x="5879897" y="5486525"/>
              <a:ext cx="190000" cy="190000"/>
            </a:xfrm>
            <a:prstGeom prst="rect">
              <a:avLst/>
            </a:prstGeom>
          </p:spPr>
        </p:pic>
        <p:sp>
          <p:nvSpPr>
            <p:cNvPr id="613" name="tech3txt"/>
            <p:cNvSpPr txBox="1"/>
            <p:nvPr/>
          </p:nvSpPr>
          <p:spPr>
            <a:xfrm>
              <a:off x="6109897" y="5446525"/>
              <a:ext cx="358150" cy="270000"/>
            </a:xfrm>
            <a:prstGeom prst="rect">
              <a:avLst/>
            </a:prstGeom>
            <a:noFill/>
          </p:spPr>
          <p:txBody>
            <a:bodyPr wrap="square" lIns="0" tIns="10000" rIns="0" bIns="10000" anchor="ctr">
              <a:normAutofit/>
            </a:bodyPr>
            <a:lstStyle/>
            <a:p>
              <a:pPr algn="l">
                <a:lnSpc>
                  <a:spcPct val="92000"/>
                </a:lnSpc>
                <a:spcBef>
                  <a:spcPts val="0"/>
                </a:spcBef>
              </a:pPr>
              <a:r>
                <a:rPr lang="en-US" sz="700">
                  <a:solidFill>
                    <a:srgbClr val="0E2841"/>
                  </a:solidFill>
                  <a:latin typeface="+mj-lt"/>
                  <a:cs typeface="Inter" panose="02000503000000020004" pitchFamily="2" charset="0"/>
                </a:rPr>
                <a:t>Copilot</a:t>
              </a:r>
            </a:p>
            <a:p>
              <a:pPr algn="l">
                <a:lnSpc>
                  <a:spcPct val="92000"/>
                </a:lnSpc>
                <a:spcBef>
                  <a:spcPts val="0"/>
                </a:spcBef>
              </a:pPr>
              <a:r>
                <a:rPr lang="en-US" sz="700">
                  <a:solidFill>
                    <a:srgbClr val="0E2841"/>
                  </a:solidFill>
                  <a:latin typeface="+mj-lt"/>
                  <a:cs typeface="Inter" panose="02000503000000020004" pitchFamily="2" charset="0"/>
                </a:rPr>
                <a:t>Studio</a:t>
              </a:r>
            </a:p>
          </p:txBody>
        </p:sp>
      </p:grpSp>
      <p:sp>
        <p:nvSpPr>
          <p:cNvPr id="614" name="techsep3"/>
          <p:cNvSpPr/>
          <p:nvPr userDrawn="1"/>
        </p:nvSpPr>
        <p:spPr>
          <a:xfrm>
            <a:off x="6801237" y="5468242"/>
            <a:ext cx="12700" cy="230000"/>
          </a:xfrm>
          <a:prstGeom prst="rect">
            <a:avLst/>
          </a:prstGeom>
          <a:solidFill>
            <a:srgbClr val="DCE4EE"/>
          </a:solidFill>
          <a:ln>
            <a:noFill/>
          </a:ln>
        </p:spPr>
        <p:txBody>
          <a:bodyPr/>
          <a:lstStyle/>
          <a:p>
            <a:endParaRPr lang="en-US"/>
          </a:p>
        </p:txBody>
      </p:sp>
      <p:grpSp>
        <p:nvGrpSpPr>
          <p:cNvPr id="474" name="Group 473">
            <a:extLst>
              <a:ext uri="{FF2B5EF4-FFF2-40B4-BE49-F238E27FC236}">
                <a16:creationId xmlns:a16="http://schemas.microsoft.com/office/drawing/2014/main" id="{8EED0F79-A544-5AE4-D426-0DE55FE9E77B}"/>
              </a:ext>
            </a:extLst>
          </p:cNvPr>
          <p:cNvGrpSpPr/>
          <p:nvPr userDrawn="1"/>
        </p:nvGrpSpPr>
        <p:grpSpPr>
          <a:xfrm>
            <a:off x="6927045" y="5447242"/>
            <a:ext cx="678950" cy="270000"/>
            <a:chOff x="6796147" y="5446525"/>
            <a:chExt cx="678950" cy="270000"/>
          </a:xfrm>
        </p:grpSpPr>
        <p:pic>
          <p:nvPicPr>
            <p:cNvPr id="702" name="tech4logo" descr="tech4tile"/>
            <p:cNvPicPr>
              <a:picLocks noChangeAspect="1"/>
            </p:cNvPicPr>
            <p:nvPr/>
          </p:nvPicPr>
          <p:blipFill>
            <a:blip r:embed="rId13"/>
            <a:stretch>
              <a:fillRect/>
            </a:stretch>
          </p:blipFill>
          <p:spPr>
            <a:xfrm>
              <a:off x="6796147" y="5486525"/>
              <a:ext cx="190000" cy="190000"/>
            </a:xfrm>
            <a:prstGeom prst="rect">
              <a:avLst/>
            </a:prstGeom>
          </p:spPr>
        </p:pic>
        <p:sp>
          <p:nvSpPr>
            <p:cNvPr id="616" name="tech4txt"/>
            <p:cNvSpPr txBox="1"/>
            <p:nvPr/>
          </p:nvSpPr>
          <p:spPr>
            <a:xfrm>
              <a:off x="7026147" y="5446525"/>
              <a:ext cx="448950" cy="270000"/>
            </a:xfrm>
            <a:prstGeom prst="rect">
              <a:avLst/>
            </a:prstGeom>
            <a:noFill/>
          </p:spPr>
          <p:txBody>
            <a:bodyPr wrap="square" lIns="0" tIns="10000" rIns="0" bIns="10000" anchor="ctr">
              <a:normAutofit/>
            </a:bodyPr>
            <a:lstStyle/>
            <a:p>
              <a:pPr algn="l">
                <a:lnSpc>
                  <a:spcPct val="92000"/>
                </a:lnSpc>
                <a:spcBef>
                  <a:spcPts val="0"/>
                </a:spcBef>
              </a:pPr>
              <a:r>
                <a:rPr lang="en-US" sz="700">
                  <a:solidFill>
                    <a:srgbClr val="0E2841"/>
                  </a:solidFill>
                  <a:latin typeface="+mj-lt"/>
                  <a:cs typeface="Inter" panose="02000503000000020004" pitchFamily="2" charset="0"/>
                </a:rPr>
                <a:t>Power</a:t>
              </a:r>
            </a:p>
            <a:p>
              <a:pPr algn="l">
                <a:lnSpc>
                  <a:spcPct val="92000"/>
                </a:lnSpc>
                <a:spcBef>
                  <a:spcPts val="0"/>
                </a:spcBef>
              </a:pPr>
              <a:r>
                <a:rPr lang="en-US" sz="700">
                  <a:solidFill>
                    <a:srgbClr val="0E2841"/>
                  </a:solidFill>
                  <a:latin typeface="+mj-lt"/>
                  <a:cs typeface="Inter" panose="02000503000000020004" pitchFamily="2" charset="0"/>
                </a:rPr>
                <a:t>Platform</a:t>
              </a:r>
            </a:p>
          </p:txBody>
        </p:sp>
      </p:grpSp>
      <p:sp>
        <p:nvSpPr>
          <p:cNvPr id="617" name="techsep4"/>
          <p:cNvSpPr/>
          <p:nvPr userDrawn="1"/>
        </p:nvSpPr>
        <p:spPr>
          <a:xfrm>
            <a:off x="7719103" y="5468242"/>
            <a:ext cx="12700" cy="230000"/>
          </a:xfrm>
          <a:prstGeom prst="rect">
            <a:avLst/>
          </a:prstGeom>
          <a:solidFill>
            <a:srgbClr val="DCE4EE"/>
          </a:solidFill>
          <a:ln>
            <a:noFill/>
          </a:ln>
        </p:spPr>
        <p:txBody>
          <a:bodyPr/>
          <a:lstStyle/>
          <a:p>
            <a:endParaRPr lang="en-US"/>
          </a:p>
        </p:txBody>
      </p:sp>
      <p:grpSp>
        <p:nvGrpSpPr>
          <p:cNvPr id="475" name="Group 474">
            <a:extLst>
              <a:ext uri="{FF2B5EF4-FFF2-40B4-BE49-F238E27FC236}">
                <a16:creationId xmlns:a16="http://schemas.microsoft.com/office/drawing/2014/main" id="{5D179EE5-5FD1-AC3C-344B-0FFCC3E45560}"/>
              </a:ext>
            </a:extLst>
          </p:cNvPr>
          <p:cNvGrpSpPr/>
          <p:nvPr userDrawn="1"/>
        </p:nvGrpSpPr>
        <p:grpSpPr>
          <a:xfrm>
            <a:off x="7844911" y="5447242"/>
            <a:ext cx="588150" cy="270000"/>
            <a:chOff x="7712397" y="5446525"/>
            <a:chExt cx="588150" cy="270000"/>
          </a:xfrm>
        </p:grpSpPr>
        <p:pic>
          <p:nvPicPr>
            <p:cNvPr id="703" name="tech5logo" descr="tech5tile"/>
            <p:cNvPicPr>
              <a:picLocks noChangeAspect="1"/>
            </p:cNvPicPr>
            <p:nvPr/>
          </p:nvPicPr>
          <p:blipFill>
            <a:blip r:embed="rId14"/>
            <a:stretch>
              <a:fillRect/>
            </a:stretch>
          </p:blipFill>
          <p:spPr>
            <a:xfrm>
              <a:off x="7712397" y="5486525"/>
              <a:ext cx="190000" cy="190000"/>
            </a:xfrm>
            <a:prstGeom prst="rect">
              <a:avLst/>
            </a:prstGeom>
          </p:spPr>
        </p:pic>
        <p:sp>
          <p:nvSpPr>
            <p:cNvPr id="619" name="tech5txt"/>
            <p:cNvSpPr txBox="1"/>
            <p:nvPr/>
          </p:nvSpPr>
          <p:spPr>
            <a:xfrm>
              <a:off x="7942397" y="5446525"/>
              <a:ext cx="358150" cy="270000"/>
            </a:xfrm>
            <a:prstGeom prst="rect">
              <a:avLst/>
            </a:prstGeom>
            <a:noFill/>
          </p:spPr>
          <p:txBody>
            <a:bodyPr wrap="square" lIns="0" tIns="10000" rIns="0" bIns="10000" anchor="ctr">
              <a:normAutofit/>
            </a:bodyPr>
            <a:lstStyle/>
            <a:p>
              <a:pPr algn="l">
                <a:lnSpc>
                  <a:spcPct val="92000"/>
                </a:lnSpc>
                <a:spcBef>
                  <a:spcPts val="0"/>
                </a:spcBef>
              </a:pPr>
              <a:r>
                <a:rPr lang="en-US" sz="700">
                  <a:solidFill>
                    <a:srgbClr val="0E2841"/>
                  </a:solidFill>
                  <a:latin typeface="+mj-lt"/>
                  <a:cs typeface="Inter" panose="02000503000000020004" pitchFamily="2" charset="0"/>
                </a:rPr>
                <a:t>M365</a:t>
              </a:r>
            </a:p>
            <a:p>
              <a:pPr algn="l">
                <a:lnSpc>
                  <a:spcPct val="92000"/>
                </a:lnSpc>
                <a:spcBef>
                  <a:spcPts val="0"/>
                </a:spcBef>
              </a:pPr>
              <a:r>
                <a:rPr lang="en-US" sz="700">
                  <a:solidFill>
                    <a:srgbClr val="0E2841"/>
                  </a:solidFill>
                  <a:latin typeface="+mj-lt"/>
                  <a:cs typeface="Inter" panose="02000503000000020004" pitchFamily="2" charset="0"/>
                </a:rPr>
                <a:t>Copilot</a:t>
              </a:r>
            </a:p>
          </p:txBody>
        </p:sp>
      </p:grpSp>
      <p:sp>
        <p:nvSpPr>
          <p:cNvPr id="620" name="techsep5"/>
          <p:cNvSpPr/>
          <p:nvPr userDrawn="1"/>
        </p:nvSpPr>
        <p:spPr>
          <a:xfrm>
            <a:off x="8546169" y="5468242"/>
            <a:ext cx="12700" cy="230000"/>
          </a:xfrm>
          <a:prstGeom prst="rect">
            <a:avLst/>
          </a:prstGeom>
          <a:solidFill>
            <a:srgbClr val="DCE4EE"/>
          </a:solidFill>
          <a:ln>
            <a:noFill/>
          </a:ln>
        </p:spPr>
        <p:txBody>
          <a:bodyPr/>
          <a:lstStyle/>
          <a:p>
            <a:endParaRPr lang="en-US"/>
          </a:p>
        </p:txBody>
      </p:sp>
      <p:grpSp>
        <p:nvGrpSpPr>
          <p:cNvPr id="476" name="Group 475">
            <a:extLst>
              <a:ext uri="{FF2B5EF4-FFF2-40B4-BE49-F238E27FC236}">
                <a16:creationId xmlns:a16="http://schemas.microsoft.com/office/drawing/2014/main" id="{EC7C536C-1E6C-2750-A92C-A8DD46E11EB2}"/>
              </a:ext>
            </a:extLst>
          </p:cNvPr>
          <p:cNvGrpSpPr/>
          <p:nvPr userDrawn="1"/>
        </p:nvGrpSpPr>
        <p:grpSpPr>
          <a:xfrm>
            <a:off x="8671977" y="5447242"/>
            <a:ext cx="722700" cy="270000"/>
            <a:chOff x="8628647" y="5446525"/>
            <a:chExt cx="722700" cy="270000"/>
          </a:xfrm>
        </p:grpSpPr>
        <p:pic>
          <p:nvPicPr>
            <p:cNvPr id="704" name="tech6logo" descr="tech6tile"/>
            <p:cNvPicPr>
              <a:picLocks noChangeAspect="1"/>
            </p:cNvPicPr>
            <p:nvPr/>
          </p:nvPicPr>
          <p:blipFill>
            <a:blip r:embed="rId15"/>
            <a:stretch>
              <a:fillRect/>
            </a:stretch>
          </p:blipFill>
          <p:spPr>
            <a:xfrm>
              <a:off x="8628647" y="5499142"/>
              <a:ext cx="190000" cy="164765"/>
            </a:xfrm>
            <a:prstGeom prst="rect">
              <a:avLst/>
            </a:prstGeom>
          </p:spPr>
        </p:pic>
        <p:sp>
          <p:nvSpPr>
            <p:cNvPr id="622" name="tech6txt"/>
            <p:cNvSpPr txBox="1"/>
            <p:nvPr/>
          </p:nvSpPr>
          <p:spPr>
            <a:xfrm>
              <a:off x="8858647" y="5446525"/>
              <a:ext cx="492700" cy="270000"/>
            </a:xfrm>
            <a:prstGeom prst="rect">
              <a:avLst/>
            </a:prstGeom>
            <a:noFill/>
          </p:spPr>
          <p:txBody>
            <a:bodyPr wrap="square" lIns="0" tIns="10000" rIns="0" bIns="10000" anchor="ctr">
              <a:normAutofit/>
            </a:bodyPr>
            <a:lstStyle/>
            <a:p>
              <a:pPr algn="l">
                <a:lnSpc>
                  <a:spcPct val="92000"/>
                </a:lnSpc>
                <a:spcBef>
                  <a:spcPts val="0"/>
                </a:spcBef>
              </a:pPr>
              <a:r>
                <a:rPr lang="en-US" sz="700">
                  <a:solidFill>
                    <a:srgbClr val="0E2841"/>
                  </a:solidFill>
                  <a:latin typeface="+mj-lt"/>
                  <a:cs typeface="Inter" panose="02000503000000020004" pitchFamily="2" charset="0"/>
                </a:rPr>
                <a:t>Microsoft</a:t>
              </a:r>
            </a:p>
            <a:p>
              <a:pPr algn="l">
                <a:lnSpc>
                  <a:spcPct val="92000"/>
                </a:lnSpc>
                <a:spcBef>
                  <a:spcPts val="0"/>
                </a:spcBef>
              </a:pPr>
              <a:r>
                <a:rPr lang="en-US" sz="700">
                  <a:solidFill>
                    <a:srgbClr val="0E2841"/>
                  </a:solidFill>
                  <a:latin typeface="+mj-lt"/>
                  <a:cs typeface="Inter" panose="02000503000000020004" pitchFamily="2" charset="0"/>
                </a:rPr>
                <a:t>Graph</a:t>
              </a:r>
            </a:p>
          </p:txBody>
        </p:sp>
      </p:grpSp>
      <p:sp>
        <p:nvSpPr>
          <p:cNvPr id="623" name="techsep6"/>
          <p:cNvSpPr/>
          <p:nvPr userDrawn="1"/>
        </p:nvSpPr>
        <p:spPr>
          <a:xfrm>
            <a:off x="9507785" y="5468242"/>
            <a:ext cx="12700" cy="230000"/>
          </a:xfrm>
          <a:prstGeom prst="rect">
            <a:avLst/>
          </a:prstGeom>
          <a:solidFill>
            <a:srgbClr val="DCE4EE"/>
          </a:solidFill>
          <a:ln>
            <a:noFill/>
          </a:ln>
        </p:spPr>
        <p:txBody>
          <a:bodyPr/>
          <a:lstStyle/>
          <a:p>
            <a:endParaRPr lang="en-US"/>
          </a:p>
        </p:txBody>
      </p:sp>
      <p:grpSp>
        <p:nvGrpSpPr>
          <p:cNvPr id="477" name="Group 476">
            <a:extLst>
              <a:ext uri="{FF2B5EF4-FFF2-40B4-BE49-F238E27FC236}">
                <a16:creationId xmlns:a16="http://schemas.microsoft.com/office/drawing/2014/main" id="{2B448F95-1CAC-B525-E310-127F1DEF8D9C}"/>
              </a:ext>
            </a:extLst>
          </p:cNvPr>
          <p:cNvGrpSpPr/>
          <p:nvPr userDrawn="1"/>
        </p:nvGrpSpPr>
        <p:grpSpPr>
          <a:xfrm>
            <a:off x="9619308" y="5447242"/>
            <a:ext cx="711589" cy="270000"/>
            <a:chOff x="9530608" y="5446525"/>
            <a:chExt cx="711589" cy="270000"/>
          </a:xfrm>
        </p:grpSpPr>
        <p:pic>
          <p:nvPicPr>
            <p:cNvPr id="705" name="tech7logo" descr="tech7tile"/>
            <p:cNvPicPr>
              <a:picLocks noChangeAspect="1"/>
            </p:cNvPicPr>
            <p:nvPr/>
          </p:nvPicPr>
          <p:blipFill>
            <a:blip r:embed="rId16"/>
            <a:stretch>
              <a:fillRect/>
            </a:stretch>
          </p:blipFill>
          <p:spPr>
            <a:xfrm>
              <a:off x="9530608" y="5522245"/>
              <a:ext cx="190000" cy="118560"/>
            </a:xfrm>
            <a:prstGeom prst="rect">
              <a:avLst/>
            </a:prstGeom>
          </p:spPr>
        </p:pic>
        <p:sp>
          <p:nvSpPr>
            <p:cNvPr id="625" name="tech7txt"/>
            <p:cNvSpPr txBox="1"/>
            <p:nvPr/>
          </p:nvSpPr>
          <p:spPr>
            <a:xfrm>
              <a:off x="9774897" y="5446525"/>
              <a:ext cx="467300" cy="270000"/>
            </a:xfrm>
            <a:prstGeom prst="rect">
              <a:avLst/>
            </a:prstGeom>
            <a:noFill/>
          </p:spPr>
          <p:txBody>
            <a:bodyPr wrap="square" lIns="0" tIns="10000" rIns="0" bIns="10000" anchor="ctr">
              <a:normAutofit/>
            </a:bodyPr>
            <a:lstStyle/>
            <a:p>
              <a:pPr algn="l">
                <a:lnSpc>
                  <a:spcPct val="92000"/>
                </a:lnSpc>
                <a:spcBef>
                  <a:spcPts val="0"/>
                </a:spcBef>
              </a:pPr>
              <a:r>
                <a:rPr lang="en-US" sz="700" b="1">
                  <a:solidFill>
                    <a:srgbClr val="0E2841"/>
                  </a:solidFill>
                  <a:latin typeface="+mj-lt"/>
                  <a:cs typeface="Inter" panose="02000503000000020004" pitchFamily="2" charset="0"/>
                </a:rPr>
                <a:t>Microsoft</a:t>
              </a:r>
            </a:p>
            <a:p>
              <a:pPr algn="l">
                <a:lnSpc>
                  <a:spcPct val="92000"/>
                </a:lnSpc>
                <a:spcBef>
                  <a:spcPts val="0"/>
                </a:spcBef>
              </a:pPr>
              <a:r>
                <a:rPr lang="en-US" sz="700" b="0">
                  <a:solidFill>
                    <a:srgbClr val="0E2841"/>
                  </a:solidFill>
                  <a:latin typeface="+mj-lt"/>
                  <a:cs typeface="Inter" panose="02000503000000020004" pitchFamily="2" charset="0"/>
                </a:rPr>
                <a:t>Purview</a:t>
              </a:r>
            </a:p>
          </p:txBody>
        </p:sp>
      </p:grpSp>
      <p:sp>
        <p:nvSpPr>
          <p:cNvPr id="32" name="outlbl">
            <a:extLst>
              <a:ext uri="{FF2B5EF4-FFF2-40B4-BE49-F238E27FC236}">
                <a16:creationId xmlns:a16="http://schemas.microsoft.com/office/drawing/2014/main" id="{9A1443B5-2741-E8E6-F159-1F57FA651E8B}"/>
              </a:ext>
            </a:extLst>
          </p:cNvPr>
          <p:cNvSpPr/>
          <p:nvPr userDrawn="1"/>
        </p:nvSpPr>
        <p:spPr>
          <a:xfrm>
            <a:off x="1810989" y="5346862"/>
            <a:ext cx="1255278" cy="482380"/>
          </a:xfrm>
          <a:prstGeom prst="roundRect">
            <a:avLst>
              <a:gd name="adj" fmla="val 5000"/>
            </a:avLst>
          </a:prstGeom>
          <a:solidFill>
            <a:srgbClr val="F1F5FA"/>
          </a:solidFill>
          <a:ln>
            <a:noFill/>
          </a:ln>
        </p:spPr>
        <p:txBody>
          <a:bodyPr/>
          <a:lstStyle/>
          <a:p>
            <a:endParaRPr lang="en-US"/>
          </a:p>
        </p:txBody>
      </p:sp>
      <p:sp>
        <p:nvSpPr>
          <p:cNvPr id="34" name="outhead">
            <a:extLst>
              <a:ext uri="{FF2B5EF4-FFF2-40B4-BE49-F238E27FC236}">
                <a16:creationId xmlns:a16="http://schemas.microsoft.com/office/drawing/2014/main" id="{3F9D06D8-422A-FEC1-67B2-4C66B8898EC6}"/>
              </a:ext>
            </a:extLst>
          </p:cNvPr>
          <p:cNvSpPr txBox="1"/>
          <p:nvPr userDrawn="1"/>
        </p:nvSpPr>
        <p:spPr>
          <a:xfrm>
            <a:off x="1917972" y="5379554"/>
            <a:ext cx="1055079" cy="449688"/>
          </a:xfrm>
          <a:prstGeom prst="rect">
            <a:avLst/>
          </a:prstGeom>
          <a:noFill/>
        </p:spPr>
        <p:txBody>
          <a:bodyPr wrap="square" lIns="0" tIns="10000" rIns="0" bIns="10000" anchor="ctr">
            <a:normAutofit/>
          </a:bodyPr>
          <a:lstStyle/>
          <a:p>
            <a:pPr algn="r">
              <a:lnSpc>
                <a:spcPct val="94000"/>
              </a:lnSpc>
              <a:spcBef>
                <a:spcPts val="0"/>
              </a:spcBef>
            </a:pPr>
            <a:r>
              <a:rPr lang="en-US" sz="1000">
                <a:solidFill>
                  <a:srgbClr val="0E2841"/>
                </a:solidFill>
                <a:latin typeface="+mj-lt"/>
                <a:ea typeface="Inter" panose="02000503000000020004" pitchFamily="2" charset="0"/>
                <a:cs typeface="Inter" panose="02000503000000020004" pitchFamily="2" charset="0"/>
              </a:rPr>
              <a:t>KEY TECHNOLOGIES</a:t>
            </a:r>
          </a:p>
        </p:txBody>
      </p:sp>
      <p:grpSp>
        <p:nvGrpSpPr>
          <p:cNvPr id="470" name="Group 469">
            <a:extLst>
              <a:ext uri="{FF2B5EF4-FFF2-40B4-BE49-F238E27FC236}">
                <a16:creationId xmlns:a16="http://schemas.microsoft.com/office/drawing/2014/main" id="{15E2BA5F-98D0-3A65-ECEE-E21265E17D42}"/>
              </a:ext>
            </a:extLst>
          </p:cNvPr>
          <p:cNvGrpSpPr/>
          <p:nvPr userDrawn="1"/>
        </p:nvGrpSpPr>
        <p:grpSpPr>
          <a:xfrm>
            <a:off x="3226183" y="5447242"/>
            <a:ext cx="723198" cy="270000"/>
            <a:chOff x="3137483" y="5446525"/>
            <a:chExt cx="723198" cy="270000"/>
          </a:xfrm>
        </p:grpSpPr>
        <p:sp>
          <p:nvSpPr>
            <p:cNvPr id="604" name="tech0txt"/>
            <p:cNvSpPr txBox="1"/>
            <p:nvPr/>
          </p:nvSpPr>
          <p:spPr>
            <a:xfrm>
              <a:off x="3361147" y="5446525"/>
              <a:ext cx="499534" cy="270000"/>
            </a:xfrm>
            <a:prstGeom prst="rect">
              <a:avLst/>
            </a:prstGeom>
            <a:noFill/>
          </p:spPr>
          <p:txBody>
            <a:bodyPr wrap="square" lIns="0" tIns="10000" rIns="0" bIns="10000" anchor="ctr">
              <a:normAutofit/>
            </a:bodyPr>
            <a:lstStyle/>
            <a:p>
              <a:pPr algn="l">
                <a:lnSpc>
                  <a:spcPct val="92000"/>
                </a:lnSpc>
                <a:spcBef>
                  <a:spcPts val="0"/>
                </a:spcBef>
              </a:pPr>
              <a:r>
                <a:rPr lang="en-US" sz="700">
                  <a:solidFill>
                    <a:srgbClr val="0E2841"/>
                  </a:solidFill>
                  <a:latin typeface="+mj-lt"/>
                  <a:cs typeface="Inter" panose="02000503000000020004" pitchFamily="2" charset="0"/>
                </a:rPr>
                <a:t>Microsoft</a:t>
              </a:r>
              <a:br>
                <a:rPr lang="en-US" sz="700">
                  <a:solidFill>
                    <a:srgbClr val="0E2841"/>
                  </a:solidFill>
                  <a:latin typeface="+mj-lt"/>
                  <a:cs typeface="Inter" panose="02000503000000020004" pitchFamily="2" charset="0"/>
                </a:rPr>
              </a:br>
              <a:r>
                <a:rPr lang="en-US" sz="700">
                  <a:solidFill>
                    <a:srgbClr val="0E2841"/>
                  </a:solidFill>
                  <a:latin typeface="+mj-lt"/>
                  <a:cs typeface="Inter" panose="02000503000000020004" pitchFamily="2" charset="0"/>
                </a:rPr>
                <a:t>Foundry</a:t>
              </a:r>
            </a:p>
          </p:txBody>
        </p:sp>
        <p:pic>
          <p:nvPicPr>
            <p:cNvPr id="58" name="Graphic 57">
              <a:extLst>
                <a:ext uri="{FF2B5EF4-FFF2-40B4-BE49-F238E27FC236}">
                  <a16:creationId xmlns:a16="http://schemas.microsoft.com/office/drawing/2014/main" id="{CAFEAACC-7246-3B86-5F79-BB304CDE6236}"/>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3137483" y="5486525"/>
              <a:ext cx="171450" cy="171450"/>
            </a:xfrm>
            <a:prstGeom prst="rect">
              <a:avLst/>
            </a:prstGeom>
          </p:spPr>
        </p:pic>
      </p:grpSp>
      <p:grpSp>
        <p:nvGrpSpPr>
          <p:cNvPr id="472" name="Group 471">
            <a:extLst>
              <a:ext uri="{FF2B5EF4-FFF2-40B4-BE49-F238E27FC236}">
                <a16:creationId xmlns:a16="http://schemas.microsoft.com/office/drawing/2014/main" id="{1F6A19B1-3490-0B01-AC90-4CDC7D3FBA17}"/>
              </a:ext>
            </a:extLst>
          </p:cNvPr>
          <p:cNvGrpSpPr/>
          <p:nvPr userDrawn="1"/>
        </p:nvGrpSpPr>
        <p:grpSpPr>
          <a:xfrm>
            <a:off x="5085363" y="5447242"/>
            <a:ext cx="775700" cy="270000"/>
            <a:chOff x="4982197" y="5446525"/>
            <a:chExt cx="775700" cy="270000"/>
          </a:xfrm>
        </p:grpSpPr>
        <p:sp>
          <p:nvSpPr>
            <p:cNvPr id="610" name="tech2txt"/>
            <p:cNvSpPr txBox="1"/>
            <p:nvPr/>
          </p:nvSpPr>
          <p:spPr>
            <a:xfrm>
              <a:off x="5193647" y="5446525"/>
              <a:ext cx="564250" cy="270000"/>
            </a:xfrm>
            <a:prstGeom prst="rect">
              <a:avLst/>
            </a:prstGeom>
            <a:noFill/>
          </p:spPr>
          <p:txBody>
            <a:bodyPr wrap="square" lIns="0" tIns="10000" rIns="0" bIns="10000" anchor="ctr">
              <a:normAutofit/>
            </a:bodyPr>
            <a:lstStyle/>
            <a:p>
              <a:pPr algn="l">
                <a:lnSpc>
                  <a:spcPct val="92000"/>
                </a:lnSpc>
                <a:spcBef>
                  <a:spcPts val="0"/>
                </a:spcBef>
              </a:pPr>
              <a:r>
                <a:rPr lang="en-US" sz="700" b="0">
                  <a:solidFill>
                    <a:srgbClr val="0E2841"/>
                  </a:solidFill>
                  <a:latin typeface="+mj-lt"/>
                  <a:cs typeface="Inter" panose="02000503000000020004" pitchFamily="2" charset="0"/>
                </a:rPr>
                <a:t>Document Intelligence</a:t>
              </a:r>
            </a:p>
          </p:txBody>
        </p:sp>
        <p:pic>
          <p:nvPicPr>
            <p:cNvPr id="60" name="Graphic 59">
              <a:extLst>
                <a:ext uri="{FF2B5EF4-FFF2-40B4-BE49-F238E27FC236}">
                  <a16:creationId xmlns:a16="http://schemas.microsoft.com/office/drawing/2014/main" id="{D88EA780-C396-95A3-92CD-6CB8AD66C2A0}"/>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4982197" y="5486525"/>
              <a:ext cx="171450" cy="171450"/>
            </a:xfrm>
            <a:prstGeom prst="rect">
              <a:avLst/>
            </a:prstGeom>
          </p:spPr>
        </p:pic>
      </p:grpSp>
      <p:grpSp>
        <p:nvGrpSpPr>
          <p:cNvPr id="471" name="Group 470">
            <a:extLst>
              <a:ext uri="{FF2B5EF4-FFF2-40B4-BE49-F238E27FC236}">
                <a16:creationId xmlns:a16="http://schemas.microsoft.com/office/drawing/2014/main" id="{95A04A9D-B6A7-57E1-6EDB-405ACAF41999}"/>
              </a:ext>
            </a:extLst>
          </p:cNvPr>
          <p:cNvGrpSpPr/>
          <p:nvPr userDrawn="1"/>
        </p:nvGrpSpPr>
        <p:grpSpPr>
          <a:xfrm>
            <a:off x="4188297" y="5447242"/>
            <a:ext cx="658150" cy="270000"/>
            <a:chOff x="4064047" y="5446525"/>
            <a:chExt cx="658150" cy="270000"/>
          </a:xfrm>
        </p:grpSpPr>
        <p:sp>
          <p:nvSpPr>
            <p:cNvPr id="607" name="tech1txt"/>
            <p:cNvSpPr txBox="1"/>
            <p:nvPr/>
          </p:nvSpPr>
          <p:spPr>
            <a:xfrm>
              <a:off x="4277397" y="5446525"/>
              <a:ext cx="444800" cy="270000"/>
            </a:xfrm>
            <a:prstGeom prst="rect">
              <a:avLst/>
            </a:prstGeom>
            <a:noFill/>
          </p:spPr>
          <p:txBody>
            <a:bodyPr wrap="square" lIns="0" tIns="10000" rIns="0" bIns="10000" anchor="ctr">
              <a:normAutofit/>
            </a:bodyPr>
            <a:lstStyle/>
            <a:p>
              <a:pPr algn="l">
                <a:lnSpc>
                  <a:spcPct val="92000"/>
                </a:lnSpc>
                <a:spcBef>
                  <a:spcPts val="0"/>
                </a:spcBef>
              </a:pPr>
              <a:r>
                <a:rPr lang="en-US" sz="700">
                  <a:solidFill>
                    <a:srgbClr val="0E2841"/>
                  </a:solidFill>
                  <a:latin typeface="+mj-lt"/>
                  <a:cs typeface="Inter" panose="02000503000000020004" pitchFamily="2" charset="0"/>
                </a:rPr>
                <a:t>Azure AI</a:t>
              </a:r>
            </a:p>
            <a:p>
              <a:pPr algn="l">
                <a:lnSpc>
                  <a:spcPct val="92000"/>
                </a:lnSpc>
                <a:spcBef>
                  <a:spcPts val="0"/>
                </a:spcBef>
              </a:pPr>
              <a:r>
                <a:rPr lang="en-US" sz="700">
                  <a:solidFill>
                    <a:srgbClr val="0E2841"/>
                  </a:solidFill>
                  <a:latin typeface="+mj-lt"/>
                  <a:cs typeface="Inter" panose="02000503000000020004" pitchFamily="2" charset="0"/>
                </a:rPr>
                <a:t>Search</a:t>
              </a:r>
            </a:p>
          </p:txBody>
        </p:sp>
        <p:pic>
          <p:nvPicPr>
            <p:cNvPr id="62" name="Graphic 61">
              <a:extLst>
                <a:ext uri="{FF2B5EF4-FFF2-40B4-BE49-F238E27FC236}">
                  <a16:creationId xmlns:a16="http://schemas.microsoft.com/office/drawing/2014/main" id="{A41CD04A-F29E-7430-C1B4-50F47A8CA35D}"/>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064047" y="5486525"/>
              <a:ext cx="171450" cy="171450"/>
            </a:xfrm>
            <a:prstGeom prst="rect">
              <a:avLst/>
            </a:prstGeom>
          </p:spPr>
        </p:pic>
      </p:grpSp>
    </p:spTree>
    <p:extLst>
      <p:ext uri="{BB962C8B-B14F-4D97-AF65-F5344CB8AC3E}">
        <p14:creationId xmlns:p14="http://schemas.microsoft.com/office/powerpoint/2010/main" val="225937870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24E45-8881-C581-BE5E-19E18E2C6E5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AA02418-B6CB-6DA0-35C7-36DFA5AE834F}"/>
              </a:ext>
            </a:extLst>
          </p:cNvPr>
          <p:cNvSpPr>
            <a:spLocks noGrp="1"/>
          </p:cNvSpPr>
          <p:nvPr>
            <p:ph type="dt" sz="half" idx="10"/>
          </p:nvPr>
        </p:nvSpPr>
        <p:spPr/>
        <p:txBody>
          <a:bodyPr/>
          <a:lstStyle/>
          <a:p>
            <a:fld id="{FE358F4E-B1F9-894D-98C9-25CBFB9F11E6}" type="datetimeFigureOut">
              <a:rPr lang="en-US" smtClean="0"/>
              <a:pPr/>
              <a:t>8/28/2026</a:t>
            </a:fld>
            <a:endParaRPr lang="en-US"/>
          </a:p>
        </p:txBody>
      </p:sp>
      <p:sp>
        <p:nvSpPr>
          <p:cNvPr id="4" name="Footer Placeholder 3">
            <a:extLst>
              <a:ext uri="{FF2B5EF4-FFF2-40B4-BE49-F238E27FC236}">
                <a16:creationId xmlns:a16="http://schemas.microsoft.com/office/drawing/2014/main" id="{459DE5D3-5702-6CD1-7A7A-63496EAD4E1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F41BB9-394F-9EE2-EDEB-EF3E4382D729}"/>
              </a:ext>
            </a:extLst>
          </p:cNvPr>
          <p:cNvSpPr>
            <a:spLocks noGrp="1"/>
          </p:cNvSpPr>
          <p:nvPr>
            <p:ph type="sldNum" sz="quarter" idx="12"/>
          </p:nvPr>
        </p:nvSpPr>
        <p:spPr/>
        <p:txBody>
          <a:bodyPr/>
          <a:lstStyle/>
          <a:p>
            <a:fld id="{F264760C-D8CB-9941-A0F0-AAF96AA2AD2C}" type="slidenum">
              <a:rPr lang="en-US" smtClean="0"/>
              <a:pPr/>
              <a:t>‹#›</a:t>
            </a:fld>
            <a:endParaRPr lang="en-US"/>
          </a:p>
        </p:txBody>
      </p:sp>
    </p:spTree>
    <p:extLst>
      <p:ext uri="{BB962C8B-B14F-4D97-AF65-F5344CB8AC3E}">
        <p14:creationId xmlns:p14="http://schemas.microsoft.com/office/powerpoint/2010/main" val="298117678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userDrawn="1">
  <p:cSld name="2_Presenter Introduction or Contact Info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FD98AB8-332C-A846-4CD8-9A95A83E71B3}"/>
              </a:ext>
            </a:extLst>
          </p:cNvPr>
          <p:cNvPicPr/>
          <p:nvPr userDrawn="1"/>
        </p:nvPicPr>
        <p:blipFill>
          <a:blip r:embed="rId2">
            <a:alphaModFix/>
          </a:blip>
          <a:srcRect t="2886" b="2886"/>
          <a:stretch/>
        </p:blipFill>
        <p:spPr>
          <a:xfrm flipH="1">
            <a:off x="-1" y="1"/>
            <a:ext cx="12192001" cy="6024282"/>
          </a:xfrm>
          <a:prstGeom prst="rect">
            <a:avLst/>
          </a:prstGeom>
        </p:spPr>
      </p:pic>
      <p:sp>
        <p:nvSpPr>
          <p:cNvPr id="7" name="Rectangle 6">
            <a:extLst>
              <a:ext uri="{FF2B5EF4-FFF2-40B4-BE49-F238E27FC236}">
                <a16:creationId xmlns:a16="http://schemas.microsoft.com/office/drawing/2014/main" id="{56D012CF-47B8-500E-DC1E-58DD49D38762}"/>
              </a:ext>
            </a:extLst>
          </p:cNvPr>
          <p:cNvSpPr/>
          <p:nvPr userDrawn="1"/>
        </p:nvSpPr>
        <p:spPr>
          <a:xfrm>
            <a:off x="-1" y="0"/>
            <a:ext cx="12192001" cy="6024282"/>
          </a:xfrm>
          <a:prstGeom prst="rect">
            <a:avLst/>
          </a:prstGeom>
          <a:solidFill>
            <a:schemeClr val="bg2">
              <a:lumMod val="25000"/>
              <a:alpha val="6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blue and black logo&#10;&#10;Description automatically generated">
            <a:extLst>
              <a:ext uri="{FF2B5EF4-FFF2-40B4-BE49-F238E27FC236}">
                <a16:creationId xmlns:a16="http://schemas.microsoft.com/office/drawing/2014/main" id="{F04F3047-1BEC-2971-FF60-0A235089DA9E}"/>
              </a:ext>
            </a:extLst>
          </p:cNvPr>
          <p:cNvPicPr/>
          <p:nvPr userDrawn="1"/>
        </p:nvPicPr>
        <p:blipFill>
          <a:blip r:embed="rId3"/>
          <a:stretch>
            <a:fillRect/>
          </a:stretch>
        </p:blipFill>
        <p:spPr>
          <a:xfrm>
            <a:off x="201809" y="-123695"/>
            <a:ext cx="1016000" cy="1143000"/>
          </a:xfrm>
          <a:prstGeom prst="rect">
            <a:avLst/>
          </a:prstGeom>
        </p:spPr>
      </p:pic>
    </p:spTree>
    <p:extLst>
      <p:ext uri="{BB962C8B-B14F-4D97-AF65-F5344CB8AC3E}">
        <p14:creationId xmlns:p14="http://schemas.microsoft.com/office/powerpoint/2010/main" val="245364827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104125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userDrawn="1">
  <p:cSld name="Title">
    <p:bg>
      <p:bgPr>
        <a:blipFill dpi="0" rotWithShape="1">
          <a:blip r:embed="rId2">
            <a:alphaModFix amt="15000"/>
            <a:lum/>
          </a:blip>
          <a:srcRect/>
          <a:stretch>
            <a:fillRect t="-9000" b="-9000"/>
          </a:stretch>
        </a:blipFill>
        <a:effectLst/>
      </p:bgPr>
    </p:bg>
    <p:spTree>
      <p:nvGrpSpPr>
        <p:cNvPr id="1" name=""/>
        <p:cNvGrpSpPr/>
        <p:nvPr/>
      </p:nvGrpSpPr>
      <p:grpSpPr>
        <a:xfrm>
          <a:off x="0" y="0"/>
          <a:ext cx="0" cy="0"/>
          <a:chOff x="0" y="0"/>
          <a:chExt cx="0" cy="0"/>
        </a:xfrm>
      </p:grpSpPr>
      <p:pic>
        <p:nvPicPr>
          <p:cNvPr id="5" name="Picture 4" descr="A close up of a sign&#10;&#10;Description automatically generated">
            <a:extLst>
              <a:ext uri="{FF2B5EF4-FFF2-40B4-BE49-F238E27FC236}">
                <a16:creationId xmlns:a16="http://schemas.microsoft.com/office/drawing/2014/main" id="{25BEE945-A19B-441F-B767-8B6DA80884E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47395" y="249677"/>
            <a:ext cx="1796143" cy="762000"/>
          </a:xfrm>
          <a:prstGeom prst="rect">
            <a:avLst/>
          </a:prstGeom>
        </p:spPr>
      </p:pic>
      <p:sp>
        <p:nvSpPr>
          <p:cNvPr id="2" name="Title 1">
            <a:extLst>
              <a:ext uri="{FF2B5EF4-FFF2-40B4-BE49-F238E27FC236}">
                <a16:creationId xmlns:a16="http://schemas.microsoft.com/office/drawing/2014/main" id="{1D9AAD0F-D37C-47DD-99C3-6C5B5401B591}"/>
              </a:ext>
            </a:extLst>
          </p:cNvPr>
          <p:cNvSpPr>
            <a:spLocks noGrp="1"/>
          </p:cNvSpPr>
          <p:nvPr>
            <p:ph type="title"/>
          </p:nvPr>
        </p:nvSpPr>
        <p:spPr>
          <a:xfrm>
            <a:off x="703874" y="525012"/>
            <a:ext cx="9332203" cy="672928"/>
          </a:xfrm>
        </p:spPr>
        <p:txBody>
          <a:bodyPr>
            <a:noAutofit/>
          </a:bodyPr>
          <a:lstStyle>
            <a:lvl1pPr>
              <a:defRPr sz="4300"/>
            </a:lvl1pPr>
          </a:lstStyle>
          <a:p>
            <a:r>
              <a:rPr lang="en-US"/>
              <a:t>Click to edit Master title style</a:t>
            </a:r>
          </a:p>
        </p:txBody>
      </p:sp>
    </p:spTree>
    <p:extLst>
      <p:ext uri="{BB962C8B-B14F-4D97-AF65-F5344CB8AC3E}">
        <p14:creationId xmlns:p14="http://schemas.microsoft.com/office/powerpoint/2010/main" val="1492705401"/>
      </p:ext>
    </p:extLst>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84" Type="http://schemas.openxmlformats.org/officeDocument/2006/relationships/slideLayout" Target="../slideLayouts/slideLayout84.xml"/><Relationship Id="rId89" Type="http://schemas.openxmlformats.org/officeDocument/2006/relationships/theme" Target="../theme/theme1.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5" Type="http://schemas.openxmlformats.org/officeDocument/2006/relationships/slideLayout" Target="../slideLayouts/slideLayout5.xml"/><Relationship Id="rId90" Type="http://schemas.openxmlformats.org/officeDocument/2006/relationships/image" Target="../media/image1.png"/><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80" Type="http://schemas.openxmlformats.org/officeDocument/2006/relationships/slideLayout" Target="../slideLayouts/slideLayout80.xml"/><Relationship Id="rId85" Type="http://schemas.openxmlformats.org/officeDocument/2006/relationships/slideLayout" Target="../slideLayouts/slideLayout85.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83" Type="http://schemas.openxmlformats.org/officeDocument/2006/relationships/slideLayout" Target="../slideLayouts/slideLayout83.xml"/><Relationship Id="rId88" Type="http://schemas.openxmlformats.org/officeDocument/2006/relationships/slideLayout" Target="../slideLayouts/slideLayout88.xml"/><Relationship Id="rId91"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81" Type="http://schemas.openxmlformats.org/officeDocument/2006/relationships/slideLayout" Target="../slideLayouts/slideLayout81.xml"/><Relationship Id="rId86" Type="http://schemas.openxmlformats.org/officeDocument/2006/relationships/slideLayout" Target="../slideLayouts/slideLayout86.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92" Type="http://schemas.openxmlformats.org/officeDocument/2006/relationships/image" Target="../media/image3.svg"/><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 Id="rId87" Type="http://schemas.openxmlformats.org/officeDocument/2006/relationships/slideLayout" Target="../slideLayouts/slideLayout87.xml"/><Relationship Id="rId61" Type="http://schemas.openxmlformats.org/officeDocument/2006/relationships/slideLayout" Target="../slideLayouts/slideLayout61.xml"/><Relationship Id="rId82" Type="http://schemas.openxmlformats.org/officeDocument/2006/relationships/slideLayout" Target="../slideLayouts/slideLayout82.xml"/><Relationship Id="rId1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3" name="Picture 12" descr="A black background with letters&#10;&#10;Description automatically generated">
            <a:extLst>
              <a:ext uri="{FF2B5EF4-FFF2-40B4-BE49-F238E27FC236}">
                <a16:creationId xmlns:a16="http://schemas.microsoft.com/office/drawing/2014/main" id="{CF8C443F-4179-68C2-A22D-F9DB9B438C05}"/>
              </a:ext>
            </a:extLst>
          </p:cNvPr>
          <p:cNvPicPr>
            <a:picLocks noChangeAspect="1"/>
          </p:cNvPicPr>
          <p:nvPr userDrawn="1"/>
        </p:nvPicPr>
        <p:blipFill>
          <a:blip r:embed="rId90">
            <a:alphaModFix amt="20000"/>
            <a:extLst>
              <a:ext uri="{28A0092B-C50C-407E-A947-70E740481C1C}">
                <a14:useLocalDpi xmlns:a14="http://schemas.microsoft.com/office/drawing/2010/main" val="0"/>
              </a:ext>
            </a:extLst>
          </a:blip>
          <a:srcRect r="5555" b="5555"/>
          <a:stretch/>
        </p:blipFill>
        <p:spPr>
          <a:xfrm>
            <a:off x="-1" y="0"/>
            <a:ext cx="12192001" cy="6858000"/>
          </a:xfrm>
          <a:prstGeom prst="rect">
            <a:avLst/>
          </a:prstGeom>
        </p:spPr>
      </p:pic>
      <p:sp>
        <p:nvSpPr>
          <p:cNvPr id="2" name="Title Placeholder 1">
            <a:extLst>
              <a:ext uri="{FF2B5EF4-FFF2-40B4-BE49-F238E27FC236}">
                <a16:creationId xmlns:a16="http://schemas.microsoft.com/office/drawing/2014/main" id="{F08445E8-59D5-7AA8-B02A-A0074D2240A9}"/>
              </a:ext>
            </a:extLst>
          </p:cNvPr>
          <p:cNvSpPr>
            <a:spLocks noGrp="1"/>
          </p:cNvSpPr>
          <p:nvPr>
            <p:ph type="title"/>
          </p:nvPr>
        </p:nvSpPr>
        <p:spPr>
          <a:xfrm>
            <a:off x="838200" y="831122"/>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E907F14-86A7-28C8-06D1-A063A3AEA6BE}"/>
              </a:ext>
            </a:extLst>
          </p:cNvPr>
          <p:cNvSpPr>
            <a:spLocks noGrp="1"/>
          </p:cNvSpPr>
          <p:nvPr>
            <p:ph type="body" idx="1"/>
          </p:nvPr>
        </p:nvSpPr>
        <p:spPr>
          <a:xfrm>
            <a:off x="838200" y="2291508"/>
            <a:ext cx="10515600" cy="31136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FA96CB-759C-ED36-C3AC-817640EE7ED0}"/>
              </a:ext>
            </a:extLst>
          </p:cNvPr>
          <p:cNvSpPr>
            <a:spLocks noGrp="1"/>
          </p:cNvSpPr>
          <p:nvPr>
            <p:ph type="dt" sz="half" idx="2"/>
          </p:nvPr>
        </p:nvSpPr>
        <p:spPr>
          <a:xfrm>
            <a:off x="838200" y="5540057"/>
            <a:ext cx="2743200" cy="365125"/>
          </a:xfrm>
          <a:prstGeom prst="rect">
            <a:avLst/>
          </a:prstGeom>
        </p:spPr>
        <p:txBody>
          <a:bodyPr vert="horz" lIns="91440" tIns="45720" rIns="91440" bIns="45720" rtlCol="0" anchor="ctr"/>
          <a:lstStyle>
            <a:lvl1pPr algn="l">
              <a:defRPr sz="1200">
                <a:solidFill>
                  <a:schemeClr val="tx1">
                    <a:tint val="82000"/>
                  </a:schemeClr>
                </a:solidFill>
                <a:latin typeface="Inter" panose="02000503000000020004" pitchFamily="2" charset="0"/>
                <a:ea typeface="Inter" panose="02000503000000020004" pitchFamily="2" charset="0"/>
              </a:defRPr>
            </a:lvl1pPr>
          </a:lstStyle>
          <a:p>
            <a:fld id="{FE358F4E-B1F9-894D-98C9-25CBFB9F11E6}" type="datetimeFigureOut">
              <a:rPr lang="en-US" smtClean="0"/>
              <a:pPr/>
              <a:t>8/28/2026</a:t>
            </a:fld>
            <a:endParaRPr lang="en-US"/>
          </a:p>
        </p:txBody>
      </p:sp>
      <p:sp>
        <p:nvSpPr>
          <p:cNvPr id="5" name="Footer Placeholder 4">
            <a:extLst>
              <a:ext uri="{FF2B5EF4-FFF2-40B4-BE49-F238E27FC236}">
                <a16:creationId xmlns:a16="http://schemas.microsoft.com/office/drawing/2014/main" id="{CBFD9468-9E16-55F9-02EF-189FAB79FAA2}"/>
              </a:ext>
            </a:extLst>
          </p:cNvPr>
          <p:cNvSpPr>
            <a:spLocks noGrp="1"/>
          </p:cNvSpPr>
          <p:nvPr>
            <p:ph type="ftr" sz="quarter" idx="3"/>
          </p:nvPr>
        </p:nvSpPr>
        <p:spPr>
          <a:xfrm>
            <a:off x="4038600" y="5540057"/>
            <a:ext cx="4114800" cy="365125"/>
          </a:xfrm>
          <a:prstGeom prst="rect">
            <a:avLst/>
          </a:prstGeom>
        </p:spPr>
        <p:txBody>
          <a:bodyPr vert="horz" lIns="91440" tIns="45720" rIns="91440" bIns="45720" rtlCol="0" anchor="ctr"/>
          <a:lstStyle>
            <a:lvl1pPr algn="ctr">
              <a:defRPr sz="1200">
                <a:solidFill>
                  <a:schemeClr val="tx1">
                    <a:tint val="82000"/>
                  </a:schemeClr>
                </a:solidFill>
                <a:latin typeface="Inter" panose="02000503000000020004" pitchFamily="2" charset="0"/>
                <a:ea typeface="Inter" panose="02000503000000020004" pitchFamily="2" charset="0"/>
              </a:defRPr>
            </a:lvl1pPr>
          </a:lstStyle>
          <a:p>
            <a:endParaRPr lang="en-US"/>
          </a:p>
        </p:txBody>
      </p:sp>
      <p:sp>
        <p:nvSpPr>
          <p:cNvPr id="6" name="Slide Number Placeholder 5">
            <a:extLst>
              <a:ext uri="{FF2B5EF4-FFF2-40B4-BE49-F238E27FC236}">
                <a16:creationId xmlns:a16="http://schemas.microsoft.com/office/drawing/2014/main" id="{22119E65-5485-3A2F-E149-A5D567D25583}"/>
              </a:ext>
            </a:extLst>
          </p:cNvPr>
          <p:cNvSpPr>
            <a:spLocks noGrp="1"/>
          </p:cNvSpPr>
          <p:nvPr>
            <p:ph type="sldNum" sz="quarter" idx="4"/>
          </p:nvPr>
        </p:nvSpPr>
        <p:spPr>
          <a:xfrm>
            <a:off x="8610600" y="5540057"/>
            <a:ext cx="2743200" cy="365125"/>
          </a:xfrm>
          <a:prstGeom prst="rect">
            <a:avLst/>
          </a:prstGeom>
        </p:spPr>
        <p:txBody>
          <a:bodyPr vert="horz" lIns="91440" tIns="45720" rIns="91440" bIns="45720" rtlCol="0" anchor="ctr"/>
          <a:lstStyle>
            <a:lvl1pPr algn="r">
              <a:defRPr sz="1200">
                <a:solidFill>
                  <a:schemeClr val="tx1">
                    <a:tint val="82000"/>
                  </a:schemeClr>
                </a:solidFill>
                <a:latin typeface="Inter" panose="02000503000000020004" pitchFamily="2" charset="0"/>
                <a:ea typeface="Inter" panose="02000503000000020004" pitchFamily="2" charset="0"/>
              </a:defRPr>
            </a:lvl1pPr>
          </a:lstStyle>
          <a:p>
            <a:fld id="{F264760C-D8CB-9941-A0F0-AAF96AA2AD2C}" type="slidenum">
              <a:rPr lang="en-US" smtClean="0"/>
              <a:pPr/>
              <a:t>‹#›</a:t>
            </a:fld>
            <a:endParaRPr lang="en-US"/>
          </a:p>
        </p:txBody>
      </p:sp>
      <p:sp>
        <p:nvSpPr>
          <p:cNvPr id="7" name="Rectangle 6">
            <a:extLst>
              <a:ext uri="{FF2B5EF4-FFF2-40B4-BE49-F238E27FC236}">
                <a16:creationId xmlns:a16="http://schemas.microsoft.com/office/drawing/2014/main" id="{D669EF32-7210-4CD1-965D-C271C2716281}"/>
              </a:ext>
            </a:extLst>
          </p:cNvPr>
          <p:cNvSpPr/>
          <p:nvPr userDrawn="1"/>
        </p:nvSpPr>
        <p:spPr>
          <a:xfrm>
            <a:off x="0" y="6015210"/>
            <a:ext cx="12192000" cy="842790"/>
          </a:xfrm>
          <a:prstGeom prst="rect">
            <a:avLst/>
          </a:prstGeom>
          <a:solidFill>
            <a:srgbClr val="2674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white and black logo&#10;&#10;Description automatically generated">
            <a:extLst>
              <a:ext uri="{FF2B5EF4-FFF2-40B4-BE49-F238E27FC236}">
                <a16:creationId xmlns:a16="http://schemas.microsoft.com/office/drawing/2014/main" id="{2CD30840-FCCB-9E22-3104-3D129416D0A6}"/>
              </a:ext>
            </a:extLst>
          </p:cNvPr>
          <p:cNvPicPr>
            <a:picLocks noChangeAspect="1"/>
          </p:cNvPicPr>
          <p:nvPr userDrawn="1"/>
        </p:nvPicPr>
        <p:blipFill>
          <a:blip r:embed="rId91"/>
          <a:stretch>
            <a:fillRect/>
          </a:stretch>
        </p:blipFill>
        <p:spPr>
          <a:xfrm>
            <a:off x="10515630" y="6061247"/>
            <a:ext cx="1566201" cy="888828"/>
          </a:xfrm>
          <a:prstGeom prst="rect">
            <a:avLst/>
          </a:prstGeom>
        </p:spPr>
      </p:pic>
      <p:sp>
        <p:nvSpPr>
          <p:cNvPr id="12" name="Title 1">
            <a:extLst>
              <a:ext uri="{FF2B5EF4-FFF2-40B4-BE49-F238E27FC236}">
                <a16:creationId xmlns:a16="http://schemas.microsoft.com/office/drawing/2014/main" id="{D09A958A-9669-26F4-8B7D-724155FB33C6}"/>
              </a:ext>
            </a:extLst>
          </p:cNvPr>
          <p:cNvSpPr txBox="1">
            <a:spLocks/>
          </p:cNvSpPr>
          <p:nvPr userDrawn="1"/>
        </p:nvSpPr>
        <p:spPr>
          <a:xfrm>
            <a:off x="329531" y="6284856"/>
            <a:ext cx="2039096" cy="34634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1800">
                <a:solidFill>
                  <a:schemeClr val="bg1"/>
                </a:solidFill>
                <a:latin typeface="Inter" panose="02000503000000020004" pitchFamily="2" charset="0"/>
                <a:ea typeface="Inter" panose="02000503000000020004" pitchFamily="2" charset="0"/>
              </a:rPr>
              <a:t>go-</a:t>
            </a:r>
            <a:r>
              <a:rPr lang="en-US" sz="1800" err="1">
                <a:solidFill>
                  <a:schemeClr val="bg1"/>
                </a:solidFill>
                <a:latin typeface="Inter" panose="02000503000000020004" pitchFamily="2" charset="0"/>
                <a:ea typeface="Inter" panose="02000503000000020004" pitchFamily="2" charset="0"/>
              </a:rPr>
              <a:t>planet.com</a:t>
            </a:r>
            <a:endParaRPr lang="en-US" sz="1800">
              <a:solidFill>
                <a:schemeClr val="bg1"/>
              </a:solidFill>
              <a:latin typeface="Inter" panose="02000503000000020004" pitchFamily="2" charset="0"/>
              <a:ea typeface="Inter" panose="02000503000000020004" pitchFamily="2" charset="0"/>
            </a:endParaRPr>
          </a:p>
        </p:txBody>
      </p:sp>
      <p:grpSp>
        <p:nvGrpSpPr>
          <p:cNvPr id="8" name="Group 50">
            <a:extLst>
              <a:ext uri="{FF2B5EF4-FFF2-40B4-BE49-F238E27FC236}">
                <a16:creationId xmlns:a16="http://schemas.microsoft.com/office/drawing/2014/main" id="{F0A22C87-8E4A-C284-F846-0B47823596D0}"/>
              </a:ext>
            </a:extLst>
          </p:cNvPr>
          <p:cNvGrpSpPr/>
          <p:nvPr userDrawn="1"/>
        </p:nvGrpSpPr>
        <p:grpSpPr>
          <a:xfrm>
            <a:off x="2514599" y="6018423"/>
            <a:ext cx="7776755" cy="838860"/>
            <a:chOff x="2514599" y="6011335"/>
            <a:chExt cx="7776755" cy="838860"/>
          </a:xfrm>
        </p:grpSpPr>
        <p:sp>
          <p:nvSpPr>
            <p:cNvPr id="9" name="Rectangle 51">
              <a:extLst>
                <a:ext uri="{FF2B5EF4-FFF2-40B4-BE49-F238E27FC236}">
                  <a16:creationId xmlns:a16="http://schemas.microsoft.com/office/drawing/2014/main" id="{56AE558F-6398-9008-5D63-4DB17F22E1A6}"/>
                </a:ext>
              </a:extLst>
            </p:cNvPr>
            <p:cNvSpPr/>
            <p:nvPr/>
          </p:nvSpPr>
          <p:spPr>
            <a:xfrm>
              <a:off x="2514599" y="6011335"/>
              <a:ext cx="7776755" cy="838860"/>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Inter Light"/>
                <a:ea typeface="+mn-ea"/>
                <a:cs typeface="+mn-cs"/>
              </a:endParaRPr>
            </a:p>
          </p:txBody>
        </p:sp>
        <p:grpSp>
          <p:nvGrpSpPr>
            <p:cNvPr id="11" name="Group 52">
              <a:extLst>
                <a:ext uri="{FF2B5EF4-FFF2-40B4-BE49-F238E27FC236}">
                  <a16:creationId xmlns:a16="http://schemas.microsoft.com/office/drawing/2014/main" id="{DEE6BB85-BAE6-C3CA-744B-C96E22D75B3D}"/>
                </a:ext>
              </a:extLst>
            </p:cNvPr>
            <p:cNvGrpSpPr/>
            <p:nvPr/>
          </p:nvGrpSpPr>
          <p:grpSpPr>
            <a:xfrm>
              <a:off x="2753817" y="6280507"/>
              <a:ext cx="1679102" cy="345192"/>
              <a:chOff x="2580774" y="6280507"/>
              <a:chExt cx="1679102" cy="345192"/>
            </a:xfrm>
          </p:grpSpPr>
          <p:grpSp>
            <p:nvGrpSpPr>
              <p:cNvPr id="29" name="Group 68">
                <a:extLst>
                  <a:ext uri="{FF2B5EF4-FFF2-40B4-BE49-F238E27FC236}">
                    <a16:creationId xmlns:a16="http://schemas.microsoft.com/office/drawing/2014/main" id="{2FA1234B-F1B2-FCD9-7087-0FC9ACD4E4C3}"/>
                  </a:ext>
                </a:extLst>
              </p:cNvPr>
              <p:cNvGrpSpPr/>
              <p:nvPr/>
            </p:nvGrpSpPr>
            <p:grpSpPr>
              <a:xfrm>
                <a:off x="2580774" y="6280507"/>
                <a:ext cx="345192" cy="345192"/>
                <a:chOff x="4387362" y="3418553"/>
                <a:chExt cx="990488" cy="990488"/>
              </a:xfrm>
            </p:grpSpPr>
            <p:sp>
              <p:nvSpPr>
                <p:cNvPr id="31" name="Oval 70">
                  <a:extLst>
                    <a:ext uri="{FF2B5EF4-FFF2-40B4-BE49-F238E27FC236}">
                      <a16:creationId xmlns:a16="http://schemas.microsoft.com/office/drawing/2014/main" id="{693F89A0-16DA-0990-26D9-A620DBDBF525}"/>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2" name="Graphic 71" descr="Checkmark with solid fill">
                  <a:extLst>
                    <a:ext uri="{FF2B5EF4-FFF2-40B4-BE49-F238E27FC236}">
                      <a16:creationId xmlns:a16="http://schemas.microsoft.com/office/drawing/2014/main" id="{0B141F9F-7E55-7734-FE83-2CEB2C68E091}"/>
                    </a:ext>
                  </a:extLst>
                </p:cNvPr>
                <p:cNvPicPr/>
                <p:nvPr/>
              </p:nvPicPr>
              <p:blipFill>
                <a:blip>
                  <a:extLst>
                    <a:ext uri="{96DAC541-7B7A-43D3-8B79-37D633B846F1}">
                      <asvg:svgBlip xmlns:asvg="http://schemas.microsoft.com/office/drawing/2016/SVG/main" r:embed="rId92"/>
                    </a:ext>
                  </a:extLst>
                </a:blip>
                <a:srcRect/>
                <a:stretch/>
              </p:blipFill>
              <p:spPr>
                <a:xfrm>
                  <a:off x="4561290" y="3589442"/>
                  <a:ext cx="640079" cy="640079"/>
                </a:xfrm>
                <a:prstGeom prst="rect">
                  <a:avLst/>
                </a:prstGeom>
              </p:spPr>
            </p:pic>
          </p:grpSp>
          <p:sp>
            <p:nvSpPr>
              <p:cNvPr id="30" name="Rectangle: Rounded Corners 69">
                <a:extLst>
                  <a:ext uri="{FF2B5EF4-FFF2-40B4-BE49-F238E27FC236}">
                    <a16:creationId xmlns:a16="http://schemas.microsoft.com/office/drawing/2014/main" id="{EED27F0D-9CEC-BFDB-BF5E-33E272C556B1}"/>
                  </a:ext>
                </a:extLst>
              </p:cNvPr>
              <p:cNvSpPr/>
              <p:nvPr/>
            </p:nvSpPr>
            <p:spPr>
              <a:xfrm>
                <a:off x="2997706" y="6309751"/>
                <a:ext cx="1262170"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Maturity-Based Engagements</a:t>
                </a:r>
              </a:p>
            </p:txBody>
          </p:sp>
        </p:grpSp>
        <p:grpSp>
          <p:nvGrpSpPr>
            <p:cNvPr id="14" name="Group 53">
              <a:extLst>
                <a:ext uri="{FF2B5EF4-FFF2-40B4-BE49-F238E27FC236}">
                  <a16:creationId xmlns:a16="http://schemas.microsoft.com/office/drawing/2014/main" id="{375DDF4C-7C1A-3BEE-0EFB-8EA2B54858C5}"/>
                </a:ext>
              </a:extLst>
            </p:cNvPr>
            <p:cNvGrpSpPr/>
            <p:nvPr/>
          </p:nvGrpSpPr>
          <p:grpSpPr>
            <a:xfrm>
              <a:off x="4555961" y="6280507"/>
              <a:ext cx="1768390" cy="345192"/>
              <a:chOff x="2580774" y="6280507"/>
              <a:chExt cx="1768390" cy="345192"/>
            </a:xfrm>
          </p:grpSpPr>
          <p:grpSp>
            <p:nvGrpSpPr>
              <p:cNvPr id="25" name="Group 64">
                <a:extLst>
                  <a:ext uri="{FF2B5EF4-FFF2-40B4-BE49-F238E27FC236}">
                    <a16:creationId xmlns:a16="http://schemas.microsoft.com/office/drawing/2014/main" id="{41ABD4DB-DF89-FFDD-4FB5-35AFC5D91FED}"/>
                  </a:ext>
                </a:extLst>
              </p:cNvPr>
              <p:cNvGrpSpPr/>
              <p:nvPr/>
            </p:nvGrpSpPr>
            <p:grpSpPr>
              <a:xfrm>
                <a:off x="2580774" y="6280507"/>
                <a:ext cx="345192" cy="345192"/>
                <a:chOff x="4387362" y="3418553"/>
                <a:chExt cx="990488" cy="990488"/>
              </a:xfrm>
            </p:grpSpPr>
            <p:sp>
              <p:nvSpPr>
                <p:cNvPr id="27" name="Oval 66">
                  <a:extLst>
                    <a:ext uri="{FF2B5EF4-FFF2-40B4-BE49-F238E27FC236}">
                      <a16:creationId xmlns:a16="http://schemas.microsoft.com/office/drawing/2014/main" id="{6BD00F10-05D2-006D-3F5C-1BBF3BFD899E}"/>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8" name="Graphic 67" descr="Checkmark with solid fill">
                  <a:extLst>
                    <a:ext uri="{FF2B5EF4-FFF2-40B4-BE49-F238E27FC236}">
                      <a16:creationId xmlns:a16="http://schemas.microsoft.com/office/drawing/2014/main" id="{57EEB222-9825-51A1-1D2B-0B2861558A71}"/>
                    </a:ext>
                  </a:extLst>
                </p:cNvPr>
                <p:cNvPicPr/>
                <p:nvPr/>
              </p:nvPicPr>
              <p:blipFill>
                <a:blip>
                  <a:extLst>
                    <a:ext uri="{96DAC541-7B7A-43D3-8B79-37D633B846F1}">
                      <asvg:svgBlip xmlns:asvg="http://schemas.microsoft.com/office/drawing/2016/SVG/main" r:embed="rId92"/>
                    </a:ext>
                  </a:extLst>
                </a:blip>
                <a:srcRect/>
                <a:stretch/>
              </p:blipFill>
              <p:spPr>
                <a:xfrm>
                  <a:off x="4561290" y="3589442"/>
                  <a:ext cx="640079" cy="640079"/>
                </a:xfrm>
                <a:prstGeom prst="rect">
                  <a:avLst/>
                </a:prstGeom>
              </p:spPr>
            </p:pic>
          </p:grpSp>
          <p:sp>
            <p:nvSpPr>
              <p:cNvPr id="26" name="Rectangle: Rounded Corners 65">
                <a:extLst>
                  <a:ext uri="{FF2B5EF4-FFF2-40B4-BE49-F238E27FC236}">
                    <a16:creationId xmlns:a16="http://schemas.microsoft.com/office/drawing/2014/main" id="{FA035A27-F17C-98F8-FD36-B02959EE6595}"/>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Secure-By-Design</a:t>
                </a:r>
              </a:p>
            </p:txBody>
          </p:sp>
        </p:grpSp>
        <p:grpSp>
          <p:nvGrpSpPr>
            <p:cNvPr id="15" name="Group 54">
              <a:extLst>
                <a:ext uri="{FF2B5EF4-FFF2-40B4-BE49-F238E27FC236}">
                  <a16:creationId xmlns:a16="http://schemas.microsoft.com/office/drawing/2014/main" id="{5E56F356-A7E9-E13E-7314-9E2636E267D3}"/>
                </a:ext>
              </a:extLst>
            </p:cNvPr>
            <p:cNvGrpSpPr/>
            <p:nvPr/>
          </p:nvGrpSpPr>
          <p:grpSpPr>
            <a:xfrm>
              <a:off x="6447393" y="6280507"/>
              <a:ext cx="1768390" cy="345192"/>
              <a:chOff x="2580774" y="6280507"/>
              <a:chExt cx="1768390" cy="345192"/>
            </a:xfrm>
          </p:grpSpPr>
          <p:grpSp>
            <p:nvGrpSpPr>
              <p:cNvPr id="21" name="Group 60">
                <a:extLst>
                  <a:ext uri="{FF2B5EF4-FFF2-40B4-BE49-F238E27FC236}">
                    <a16:creationId xmlns:a16="http://schemas.microsoft.com/office/drawing/2014/main" id="{7D895AF3-DAFB-B68B-1A63-AA7D6CD3608A}"/>
                  </a:ext>
                </a:extLst>
              </p:cNvPr>
              <p:cNvGrpSpPr/>
              <p:nvPr/>
            </p:nvGrpSpPr>
            <p:grpSpPr>
              <a:xfrm>
                <a:off x="2580774" y="6280507"/>
                <a:ext cx="345192" cy="345192"/>
                <a:chOff x="4387362" y="3418553"/>
                <a:chExt cx="990488" cy="990488"/>
              </a:xfrm>
            </p:grpSpPr>
            <p:sp>
              <p:nvSpPr>
                <p:cNvPr id="23" name="Oval 62">
                  <a:extLst>
                    <a:ext uri="{FF2B5EF4-FFF2-40B4-BE49-F238E27FC236}">
                      <a16:creationId xmlns:a16="http://schemas.microsoft.com/office/drawing/2014/main" id="{AABEFD1B-4A5D-C4A3-8AD3-7716E3CCA099}"/>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4" name="Graphic 63" descr="Checkmark with solid fill">
                  <a:extLst>
                    <a:ext uri="{FF2B5EF4-FFF2-40B4-BE49-F238E27FC236}">
                      <a16:creationId xmlns:a16="http://schemas.microsoft.com/office/drawing/2014/main" id="{4471A551-A5BE-0BD3-E2BC-CC400BE38BE2}"/>
                    </a:ext>
                  </a:extLst>
                </p:cNvPr>
                <p:cNvPicPr/>
                <p:nvPr/>
              </p:nvPicPr>
              <p:blipFill>
                <a:blip>
                  <a:extLst>
                    <a:ext uri="{96DAC541-7B7A-43D3-8B79-37D633B846F1}">
                      <asvg:svgBlip xmlns:asvg="http://schemas.microsoft.com/office/drawing/2016/SVG/main" r:embed="rId92"/>
                    </a:ext>
                  </a:extLst>
                </a:blip>
                <a:srcRect/>
                <a:stretch/>
              </p:blipFill>
              <p:spPr>
                <a:xfrm>
                  <a:off x="4561290" y="3589442"/>
                  <a:ext cx="640079" cy="640079"/>
                </a:xfrm>
                <a:prstGeom prst="rect">
                  <a:avLst/>
                </a:prstGeom>
              </p:spPr>
            </p:pic>
          </p:grpSp>
          <p:sp>
            <p:nvSpPr>
              <p:cNvPr id="22" name="Rectangle: Rounded Corners 61">
                <a:extLst>
                  <a:ext uri="{FF2B5EF4-FFF2-40B4-BE49-F238E27FC236}">
                    <a16:creationId xmlns:a16="http://schemas.microsoft.com/office/drawing/2014/main" id="{4089DC1B-761E-D452-2A23-4EFF33E24F29}"/>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Human-Centered Enablement</a:t>
                </a:r>
              </a:p>
            </p:txBody>
          </p:sp>
        </p:grpSp>
        <p:grpSp>
          <p:nvGrpSpPr>
            <p:cNvPr id="16" name="Group 55">
              <a:extLst>
                <a:ext uri="{FF2B5EF4-FFF2-40B4-BE49-F238E27FC236}">
                  <a16:creationId xmlns:a16="http://schemas.microsoft.com/office/drawing/2014/main" id="{E93F2237-49CE-3236-B66D-3BA5612DF688}"/>
                </a:ext>
              </a:extLst>
            </p:cNvPr>
            <p:cNvGrpSpPr/>
            <p:nvPr/>
          </p:nvGrpSpPr>
          <p:grpSpPr>
            <a:xfrm>
              <a:off x="8338825" y="6280507"/>
              <a:ext cx="1768390" cy="345192"/>
              <a:chOff x="2580774" y="6280507"/>
              <a:chExt cx="1768390" cy="345192"/>
            </a:xfrm>
          </p:grpSpPr>
          <p:grpSp>
            <p:nvGrpSpPr>
              <p:cNvPr id="17" name="Group 56">
                <a:extLst>
                  <a:ext uri="{FF2B5EF4-FFF2-40B4-BE49-F238E27FC236}">
                    <a16:creationId xmlns:a16="http://schemas.microsoft.com/office/drawing/2014/main" id="{9FF2510B-6ACD-27D9-1F89-5370E87756FD}"/>
                  </a:ext>
                </a:extLst>
              </p:cNvPr>
              <p:cNvGrpSpPr/>
              <p:nvPr/>
            </p:nvGrpSpPr>
            <p:grpSpPr>
              <a:xfrm>
                <a:off x="2580774" y="6280507"/>
                <a:ext cx="345192" cy="345192"/>
                <a:chOff x="4387362" y="3418553"/>
                <a:chExt cx="990488" cy="990488"/>
              </a:xfrm>
            </p:grpSpPr>
            <p:sp>
              <p:nvSpPr>
                <p:cNvPr id="19" name="Oval 58">
                  <a:extLst>
                    <a:ext uri="{FF2B5EF4-FFF2-40B4-BE49-F238E27FC236}">
                      <a16:creationId xmlns:a16="http://schemas.microsoft.com/office/drawing/2014/main" id="{ED8C6D1E-F0CF-7682-C093-715C625D008F}"/>
                    </a:ext>
                  </a:extLst>
                </p:cNvPr>
                <p:cNvSpPr/>
                <p:nvPr/>
              </p:nvSpPr>
              <p:spPr>
                <a:xfrm>
                  <a:off x="4387362" y="3418553"/>
                  <a:ext cx="990488" cy="990488"/>
                </a:xfrm>
                <a:prstGeom prst="ellipse">
                  <a:avLst/>
                </a:prstGeom>
                <a:solidFill>
                  <a:srgbClr val="2D2D3C"/>
                </a:solidFill>
                <a:ln w="15875" cap="flat" cmpd="sng" algn="ctr">
                  <a:noFill/>
                  <a:prstDash val="solid"/>
                  <a:miter lim="800000"/>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20" name="Graphic 59" descr="Checkmark with solid fill">
                  <a:extLst>
                    <a:ext uri="{FF2B5EF4-FFF2-40B4-BE49-F238E27FC236}">
                      <a16:creationId xmlns:a16="http://schemas.microsoft.com/office/drawing/2014/main" id="{D27ECB8A-A796-1689-76DC-20BA68B873F2}"/>
                    </a:ext>
                  </a:extLst>
                </p:cNvPr>
                <p:cNvPicPr/>
                <p:nvPr/>
              </p:nvPicPr>
              <p:blipFill>
                <a:blip>
                  <a:extLst>
                    <a:ext uri="{96DAC541-7B7A-43D3-8B79-37D633B846F1}">
                      <asvg:svgBlip xmlns:asvg="http://schemas.microsoft.com/office/drawing/2016/SVG/main" r:embed="rId92"/>
                    </a:ext>
                  </a:extLst>
                </a:blip>
                <a:srcRect/>
                <a:stretch/>
              </p:blipFill>
              <p:spPr>
                <a:xfrm>
                  <a:off x="4561290" y="3589442"/>
                  <a:ext cx="640079" cy="640079"/>
                </a:xfrm>
                <a:prstGeom prst="rect">
                  <a:avLst/>
                </a:prstGeom>
              </p:spPr>
            </p:pic>
          </p:grpSp>
          <p:sp>
            <p:nvSpPr>
              <p:cNvPr id="18" name="Rectangle: Rounded Corners 57">
                <a:extLst>
                  <a:ext uri="{FF2B5EF4-FFF2-40B4-BE49-F238E27FC236}">
                    <a16:creationId xmlns:a16="http://schemas.microsoft.com/office/drawing/2014/main" id="{7178F109-21EE-860A-8405-EA59C9CFA032}"/>
                  </a:ext>
                </a:extLst>
              </p:cNvPr>
              <p:cNvSpPr/>
              <p:nvPr/>
            </p:nvSpPr>
            <p:spPr>
              <a:xfrm>
                <a:off x="2997705" y="6309751"/>
                <a:ext cx="1351459" cy="315948"/>
              </a:xfrm>
              <a:prstGeom prst="roundRect">
                <a:avLst/>
              </a:prstGeom>
              <a:noFill/>
              <a:ln/>
              <a:effectLst/>
            </p:spPr>
            <p:style>
              <a:lnRef idx="0">
                <a:schemeClr val="accent1"/>
              </a:lnRef>
              <a:fillRef idx="3">
                <a:schemeClr val="accent1"/>
              </a:fillRef>
              <a:effectRef idx="3">
                <a:schemeClr val="accent1"/>
              </a:effectRef>
              <a:fontRef idx="minor">
                <a:schemeClr val="lt1"/>
              </a:fontRef>
            </p:style>
            <p:txBody>
              <a:bodyPr lIns="45720" rIns="45720" rtlCol="0" anchor="ct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FFFFFF"/>
                    </a:solidFill>
                    <a:effectLst/>
                    <a:uLnTx/>
                    <a:uFillTx/>
                    <a:latin typeface="Inter ExtraBold"/>
                    <a:ea typeface="+mn-ea"/>
                    <a:cs typeface="+mn-cs"/>
                  </a:rPr>
                  <a:t>Long-Term Capability Building</a:t>
                </a:r>
              </a:p>
            </p:txBody>
          </p:sp>
        </p:grpSp>
      </p:grpSp>
    </p:spTree>
    <p:extLst>
      <p:ext uri="{BB962C8B-B14F-4D97-AF65-F5344CB8AC3E}">
        <p14:creationId xmlns:p14="http://schemas.microsoft.com/office/powerpoint/2010/main" val="3808436666"/>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 id="2147483699" r:id="rId19"/>
    <p:sldLayoutId id="2147483700" r:id="rId20"/>
    <p:sldLayoutId id="2147483701" r:id="rId21"/>
    <p:sldLayoutId id="2147483702" r:id="rId22"/>
    <p:sldLayoutId id="2147483703" r:id="rId23"/>
    <p:sldLayoutId id="2147483704" r:id="rId24"/>
    <p:sldLayoutId id="2147483705" r:id="rId25"/>
    <p:sldLayoutId id="2147483706" r:id="rId26"/>
    <p:sldLayoutId id="2147483707" r:id="rId27"/>
    <p:sldLayoutId id="2147483708" r:id="rId28"/>
    <p:sldLayoutId id="2147483709" r:id="rId29"/>
    <p:sldLayoutId id="2147483710" r:id="rId30"/>
    <p:sldLayoutId id="2147483711" r:id="rId31"/>
    <p:sldLayoutId id="2147483712" r:id="rId32"/>
    <p:sldLayoutId id="2147483713" r:id="rId33"/>
    <p:sldLayoutId id="2147483714" r:id="rId34"/>
    <p:sldLayoutId id="2147483715" r:id="rId35"/>
    <p:sldLayoutId id="2147483716" r:id="rId36"/>
    <p:sldLayoutId id="2147483717" r:id="rId37"/>
    <p:sldLayoutId id="2147483718" r:id="rId38"/>
    <p:sldLayoutId id="2147483719" r:id="rId39"/>
    <p:sldLayoutId id="2147483720" r:id="rId40"/>
    <p:sldLayoutId id="2147483721" r:id="rId41"/>
    <p:sldLayoutId id="2147483722" r:id="rId42"/>
    <p:sldLayoutId id="2147483723" r:id="rId43"/>
    <p:sldLayoutId id="2147483660" r:id="rId44"/>
    <p:sldLayoutId id="2147483661" r:id="rId45"/>
    <p:sldLayoutId id="2147483724" r:id="rId46"/>
    <p:sldLayoutId id="2147483725" r:id="rId47"/>
    <p:sldLayoutId id="2147483740" r:id="rId48"/>
    <p:sldLayoutId id="2147483726" r:id="rId49"/>
    <p:sldLayoutId id="2147483728" r:id="rId50"/>
    <p:sldLayoutId id="2147483730" r:id="rId51"/>
    <p:sldLayoutId id="2147483732" r:id="rId52"/>
    <p:sldLayoutId id="2147483662" r:id="rId53"/>
    <p:sldLayoutId id="2147483664" r:id="rId54"/>
    <p:sldLayoutId id="2147483734" r:id="rId55"/>
    <p:sldLayoutId id="2147483669" r:id="rId56"/>
    <p:sldLayoutId id="2147483668" r:id="rId57"/>
    <p:sldLayoutId id="2147483742" r:id="rId58"/>
    <p:sldLayoutId id="2147483743" r:id="rId59"/>
    <p:sldLayoutId id="2147483744" r:id="rId60"/>
    <p:sldLayoutId id="2147483733" r:id="rId61"/>
    <p:sldLayoutId id="2147483731" r:id="rId62"/>
    <p:sldLayoutId id="2147483729" r:id="rId63"/>
    <p:sldLayoutId id="2147483727" r:id="rId64"/>
    <p:sldLayoutId id="2147483671" r:id="rId65"/>
    <p:sldLayoutId id="2147483672" r:id="rId66"/>
    <p:sldLayoutId id="2147483673" r:id="rId67"/>
    <p:sldLayoutId id="2147483674" r:id="rId68"/>
    <p:sldLayoutId id="2147483670" r:id="rId69"/>
    <p:sldLayoutId id="2147483650" r:id="rId70"/>
    <p:sldLayoutId id="2147483680" r:id="rId71"/>
    <p:sldLayoutId id="2147483665" r:id="rId72"/>
    <p:sldLayoutId id="2147483735" r:id="rId73"/>
    <p:sldLayoutId id="2147483666" r:id="rId74"/>
    <p:sldLayoutId id="2147483676" r:id="rId75"/>
    <p:sldLayoutId id="2147483677" r:id="rId76"/>
    <p:sldLayoutId id="2147483679" r:id="rId77"/>
    <p:sldLayoutId id="2147483748" r:id="rId78"/>
    <p:sldLayoutId id="2147483678" r:id="rId79"/>
    <p:sldLayoutId id="2147483741" r:id="rId80"/>
    <p:sldLayoutId id="2147483675" r:id="rId81"/>
    <p:sldLayoutId id="2147483736" r:id="rId82"/>
    <p:sldLayoutId id="2147483737" r:id="rId83"/>
    <p:sldLayoutId id="2147483738" r:id="rId84"/>
    <p:sldLayoutId id="2147483739" r:id="rId85"/>
    <p:sldLayoutId id="2147483745" r:id="rId86"/>
    <p:sldLayoutId id="2147483746" r:id="rId87"/>
    <p:sldLayoutId id="2147483747" r:id="rId88"/>
  </p:sldLayoutIdLst>
  <p:txStyles>
    <p:titleStyle>
      <a:lvl1pPr algn="l" defTabSz="914400" rtl="0" eaLnBrk="1" latinLnBrk="0" hangingPunct="1">
        <a:lnSpc>
          <a:spcPct val="90000"/>
        </a:lnSpc>
        <a:spcBef>
          <a:spcPct val="0"/>
        </a:spcBef>
        <a:buNone/>
        <a:defRPr sz="4400" b="1" kern="1200">
          <a:solidFill>
            <a:schemeClr val="tx1"/>
          </a:solidFill>
          <a:latin typeface="Inter" panose="02000503000000020004" pitchFamily="2" charset="0"/>
          <a:ea typeface="Inter" panose="02000503000000020004" pitchFamily="2" charset="0"/>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Inter SemiBold" panose="02000503000000020004" pitchFamily="2" charset="0"/>
          <a:ea typeface="Inter SemiBold" panose="02000503000000020004"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Inter Medium" panose="02000503000000020004" pitchFamily="2" charset="0"/>
          <a:ea typeface="Inter Medium" panose="02000503000000020004"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Inter" panose="02000503000000020004" pitchFamily="2" charset="0"/>
          <a:ea typeface="Inter" panose="02000503000000020004"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Inter Light" panose="02000503000000020004" pitchFamily="2" charset="0"/>
          <a:ea typeface="Inter Light" panose="02000503000000020004"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Inter ExtraLight" panose="02000503000000020004" pitchFamily="2" charset="0"/>
          <a:ea typeface="Inter ExtraLight" panose="02000503000000020004"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2.xml.rels><?xml version="1.0" encoding="UTF-8" standalone="yes"?>
<Relationships xmlns="http://schemas.openxmlformats.org/package/2006/relationships"><Relationship Id="rId8" Type="http://schemas.openxmlformats.org/officeDocument/2006/relationships/image" Target="../media/image105.svg"/><Relationship Id="rId3" Type="http://schemas.openxmlformats.org/officeDocument/2006/relationships/image" Target="../media/image101.png"/><Relationship Id="rId7" Type="http://schemas.openxmlformats.org/officeDocument/2006/relationships/image" Target="../media/image104.png"/><Relationship Id="rId2" Type="http://schemas.openxmlformats.org/officeDocument/2006/relationships/notesSlide" Target="../notesSlides/notesSlide1.xml"/><Relationship Id="rId1" Type="http://schemas.openxmlformats.org/officeDocument/2006/relationships/slideLayout" Target="../slideLayouts/slideLayout87.xml"/><Relationship Id="rId6" Type="http://schemas.openxmlformats.org/officeDocument/2006/relationships/image" Target="../media/image103.png"/><Relationship Id="rId5" Type="http://schemas.openxmlformats.org/officeDocument/2006/relationships/image" Target="../media/image102.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2.xml"/><Relationship Id="rId1" Type="http://schemas.openxmlformats.org/officeDocument/2006/relationships/slideLayout" Target="../slideLayouts/slideLayout58.xml"/><Relationship Id="rId6" Type="http://schemas.openxmlformats.org/officeDocument/2006/relationships/image" Target="../media/image109.jpg"/><Relationship Id="rId5" Type="http://schemas.openxmlformats.org/officeDocument/2006/relationships/image" Target="../media/image108.png"/><Relationship Id="rId4" Type="http://schemas.openxmlformats.org/officeDocument/2006/relationships/image" Target="../media/image107.png"/></Relationships>
</file>

<file path=ppt/slides/_rels/slide4.xml.rels><?xml version="1.0" encoding="UTF-8" standalone="yes"?>
<Relationships xmlns="http://schemas.openxmlformats.org/package/2006/relationships"><Relationship Id="rId3" Type="http://schemas.openxmlformats.org/officeDocument/2006/relationships/image" Target="../media/image110.png"/><Relationship Id="rId7" Type="http://schemas.openxmlformats.org/officeDocument/2006/relationships/image" Target="../media/image114.svg"/><Relationship Id="rId2" Type="http://schemas.openxmlformats.org/officeDocument/2006/relationships/notesSlide" Target="../notesSlides/notesSlide3.xml"/><Relationship Id="rId1" Type="http://schemas.openxmlformats.org/officeDocument/2006/relationships/slideLayout" Target="../slideLayouts/slideLayout87.xml"/><Relationship Id="rId6" Type="http://schemas.openxmlformats.org/officeDocument/2006/relationships/image" Target="../media/image113.png"/><Relationship Id="rId5" Type="http://schemas.openxmlformats.org/officeDocument/2006/relationships/image" Target="../media/image112.png"/><Relationship Id="rId4" Type="http://schemas.openxmlformats.org/officeDocument/2006/relationships/image" Target="../media/image111.png"/></Relationships>
</file>

<file path=ppt/slides/_rels/slide5.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4.xml"/><Relationship Id="rId1" Type="http://schemas.openxmlformats.org/officeDocument/2006/relationships/slideLayout" Target="../slideLayouts/slideLayout87.xml"/><Relationship Id="rId5" Type="http://schemas.openxmlformats.org/officeDocument/2006/relationships/image" Target="../media/image116.png"/><Relationship Id="rId4" Type="http://schemas.openxmlformats.org/officeDocument/2006/relationships/image" Target="../media/image115.png"/></Relationships>
</file>

<file path=ppt/slides/_rels/slide6.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5.xml"/><Relationship Id="rId1" Type="http://schemas.openxmlformats.org/officeDocument/2006/relationships/slideLayout" Target="../slideLayouts/slideLayout60.xml"/><Relationship Id="rId6" Type="http://schemas.openxmlformats.org/officeDocument/2006/relationships/image" Target="../media/image118.jpg"/><Relationship Id="rId5" Type="http://schemas.openxmlformats.org/officeDocument/2006/relationships/image" Target="../media/image117.png"/><Relationship Id="rId4" Type="http://schemas.openxmlformats.org/officeDocument/2006/relationships/image" Target="../media/image10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8.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6.xml"/><Relationship Id="rId1" Type="http://schemas.openxmlformats.org/officeDocument/2006/relationships/slideLayout" Target="../slideLayouts/slideLayout87.xml"/><Relationship Id="rId6" Type="http://schemas.openxmlformats.org/officeDocument/2006/relationships/image" Target="../media/image119.png"/><Relationship Id="rId5" Type="http://schemas.openxmlformats.org/officeDocument/2006/relationships/image" Target="../media/image111.png"/><Relationship Id="rId4" Type="http://schemas.openxmlformats.org/officeDocument/2006/relationships/image" Target="../media/image108.png"/></Relationships>
</file>

<file path=ppt/slides/_rels/slide9.xml.rels><?xml version="1.0" encoding="UTF-8" standalone="yes"?>
<Relationships xmlns="http://schemas.openxmlformats.org/package/2006/relationships"><Relationship Id="rId8" Type="http://schemas.openxmlformats.org/officeDocument/2006/relationships/image" Target="../media/image116.png"/><Relationship Id="rId3" Type="http://schemas.openxmlformats.org/officeDocument/2006/relationships/image" Target="../media/image120.png"/><Relationship Id="rId7" Type="http://schemas.openxmlformats.org/officeDocument/2006/relationships/image" Target="../media/image119.png"/><Relationship Id="rId2" Type="http://schemas.openxmlformats.org/officeDocument/2006/relationships/notesSlide" Target="../notesSlides/notesSlide7.xml"/><Relationship Id="rId1" Type="http://schemas.openxmlformats.org/officeDocument/2006/relationships/slideLayout" Target="../slideLayouts/slideLayout87.xml"/><Relationship Id="rId6" Type="http://schemas.openxmlformats.org/officeDocument/2006/relationships/image" Target="../media/image117.png"/><Relationship Id="rId5" Type="http://schemas.openxmlformats.org/officeDocument/2006/relationships/image" Target="../media/image121.png"/><Relationship Id="rId4" Type="http://schemas.openxmlformats.org/officeDocument/2006/relationships/image" Target="../media/image10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57400"/>
            <a:ext cx="10515600" cy="1828800"/>
          </a:xfrm>
        </p:spPr>
        <p:txBody>
          <a:bodyPr>
            <a:normAutofit/>
          </a:bodyPr>
          <a:lstStyle/>
          <a:p>
            <a:r>
              <a:rPr lang="en-US" sz="4400" b="1">
                <a:latin typeface="Inter"/>
              </a:rPr>
              <a:t>Copilot </a:t>
            </a:r>
            <a:r>
              <a:rPr lang="en-US" sz="4400">
                <a:latin typeface="Inter"/>
              </a:rPr>
              <a:t>Agent Briefing</a:t>
            </a:r>
            <a:endParaRPr lang="en-US" sz="4400" b="1">
              <a:latin typeface="Inter"/>
            </a:endParaRPr>
          </a:p>
        </p:txBody>
      </p:sp>
      <p:sp>
        <p:nvSpPr>
          <p:cNvPr id="3" name="Subtitle Text"/>
          <p:cNvSpPr txBox="1"/>
          <p:nvPr/>
        </p:nvSpPr>
        <p:spPr>
          <a:xfrm>
            <a:off x="838200" y="4038600"/>
            <a:ext cx="7772400" cy="1200150"/>
          </a:xfrm>
          <a:prstGeom prst="rect">
            <a:avLst/>
          </a:prstGeom>
          <a:noFill/>
        </p:spPr>
        <p:txBody>
          <a:bodyPr wrap="square" rtlCol="0">
            <a:normAutofit/>
          </a:bodyPr>
          <a:lstStyle/>
          <a:p>
            <a:r>
              <a:rPr lang="en-US" sz="2000" b="1">
                <a:solidFill>
                  <a:srgbClr val="FFFFFF"/>
                </a:solidFill>
              </a:rPr>
              <a:t>Practical AI for public service teams</a:t>
            </a:r>
          </a:p>
          <a:p>
            <a:pPr>
              <a:spcBef>
                <a:spcPts val="900"/>
              </a:spcBef>
            </a:pPr>
            <a:r>
              <a:rPr lang="en-US" sz="1400">
                <a:solidFill>
                  <a:srgbClr val="FFFFFF"/>
                </a:solidFill>
              </a:rPr>
              <a:t>A 40-minute session on Microsoft 365 Copilot, agents, and getting started safely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84048"/>
            <a:ext cx="10058400" cy="274320"/>
          </a:xfrm>
          <a:prstGeom prst="rect">
            <a:avLst/>
          </a:prstGeom>
          <a:noFill/>
          <a:ln/>
        </p:spPr>
        <p:txBody>
          <a:bodyPr wrap="square" lIns="0" tIns="0" rIns="0" bIns="0" rtlCol="0" anchor="ctr"/>
          <a:lstStyle/>
          <a:p>
            <a:pPr marL="0" indent="0">
              <a:buNone/>
            </a:pPr>
            <a:r>
              <a:rPr lang="en-US" sz="1200" b="1" kern="0" spc="300">
                <a:solidFill>
                  <a:srgbClr val="0E7C7B"/>
                </a:solidFill>
                <a:latin typeface="Calibri"/>
                <a:ea typeface="Calibri"/>
                <a:cs typeface="Calibri"/>
              </a:rPr>
              <a:t>OUR 40 MINUTES TOGETHER</a:t>
            </a:r>
            <a:endParaRPr lang="en-US" sz="1200">
              <a:latin typeface="Calibri"/>
              <a:ea typeface="Calibri"/>
              <a:cs typeface="Calibri"/>
            </a:endParaRPr>
          </a:p>
        </p:txBody>
      </p:sp>
      <p:sp>
        <p:nvSpPr>
          <p:cNvPr id="3" name="Text 1"/>
          <p:cNvSpPr/>
          <p:nvPr/>
        </p:nvSpPr>
        <p:spPr>
          <a:xfrm>
            <a:off x="548640" y="658368"/>
            <a:ext cx="11064240" cy="777240"/>
          </a:xfrm>
          <a:prstGeom prst="rect">
            <a:avLst/>
          </a:prstGeom>
          <a:noFill/>
          <a:ln/>
        </p:spPr>
        <p:txBody>
          <a:bodyPr wrap="square" lIns="0" tIns="0" rIns="0" bIns="0" rtlCol="0" anchor="ctr"/>
          <a:lstStyle/>
          <a:p>
            <a:pPr marL="0" indent="0">
              <a:buNone/>
            </a:pPr>
            <a:r>
              <a:rPr lang="en-US" sz="3000" b="1">
                <a:solidFill>
                  <a:srgbClr val="1E2761"/>
                </a:solidFill>
                <a:latin typeface="Georgia" pitchFamily="34" charset="0"/>
                <a:ea typeface="Georgia" pitchFamily="34" charset="-122"/>
                <a:cs typeface="Georgia" pitchFamily="34" charset="-120"/>
              </a:rPr>
              <a:t>What we'll cover today</a:t>
            </a:r>
            <a:endParaRPr lang="en-US" sz="3000"/>
          </a:p>
        </p:txBody>
      </p:sp>
      <p:sp>
        <p:nvSpPr>
          <p:cNvPr id="4" name="Shape 2"/>
          <p:cNvSpPr/>
          <p:nvPr/>
        </p:nvSpPr>
        <p:spPr>
          <a:xfrm>
            <a:off x="11323015" y="457200"/>
            <a:ext cx="292608" cy="292608"/>
          </a:xfrm>
          <a:prstGeom prst="ellipse">
            <a:avLst/>
          </a:prstGeom>
          <a:solidFill>
            <a:srgbClr val="F2A900"/>
          </a:solidFill>
          <a:ln/>
        </p:spPr>
        <p:txBody>
          <a:bodyPr/>
          <a:lstStyle/>
          <a:p>
            <a:endParaRPr lang="en-US"/>
          </a:p>
        </p:txBody>
      </p:sp>
      <p:sp>
        <p:nvSpPr>
          <p:cNvPr id="5" name="Shape 3"/>
          <p:cNvSpPr/>
          <p:nvPr/>
        </p:nvSpPr>
        <p:spPr>
          <a:xfrm>
            <a:off x="11624767" y="566928"/>
            <a:ext cx="146304" cy="146304"/>
          </a:xfrm>
          <a:prstGeom prst="ellipse">
            <a:avLst/>
          </a:prstGeom>
          <a:solidFill>
            <a:srgbClr val="0E7C7B"/>
          </a:solidFill>
          <a:ln/>
        </p:spPr>
        <p:txBody>
          <a:bodyPr/>
          <a:lstStyle/>
          <a:p>
            <a:endParaRPr lang="en-US"/>
          </a:p>
        </p:txBody>
      </p:sp>
      <p:sp>
        <p:nvSpPr>
          <p:cNvPr id="6" name="Shape 4"/>
          <p:cNvSpPr/>
          <p:nvPr/>
        </p:nvSpPr>
        <p:spPr>
          <a:xfrm>
            <a:off x="640080" y="1783080"/>
            <a:ext cx="10972800" cy="73152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7" name="Shape 5"/>
          <p:cNvSpPr/>
          <p:nvPr/>
        </p:nvSpPr>
        <p:spPr>
          <a:xfrm>
            <a:off x="640080" y="1783080"/>
            <a:ext cx="82296" cy="731520"/>
          </a:xfrm>
          <a:prstGeom prst="rect">
            <a:avLst/>
          </a:prstGeom>
          <a:solidFill>
            <a:srgbClr val="F2A900"/>
          </a:solidFill>
          <a:ln/>
        </p:spPr>
        <p:txBody>
          <a:bodyPr/>
          <a:lstStyle/>
          <a:p>
            <a:endParaRPr lang="en-US"/>
          </a:p>
        </p:txBody>
      </p:sp>
      <p:sp>
        <p:nvSpPr>
          <p:cNvPr id="8" name="Text 6"/>
          <p:cNvSpPr/>
          <p:nvPr/>
        </p:nvSpPr>
        <p:spPr>
          <a:xfrm>
            <a:off x="896112" y="1783080"/>
            <a:ext cx="548640" cy="731520"/>
          </a:xfrm>
          <a:prstGeom prst="rect">
            <a:avLst/>
          </a:prstGeom>
          <a:noFill/>
          <a:ln/>
        </p:spPr>
        <p:txBody>
          <a:bodyPr wrap="square" lIns="0" tIns="0" rIns="0" bIns="0" rtlCol="0" anchor="ctr"/>
          <a:lstStyle/>
          <a:p>
            <a:pPr marL="0" indent="0" algn="ctr">
              <a:buNone/>
            </a:pPr>
            <a:r>
              <a:rPr lang="en-US" sz="2600" b="1">
                <a:solidFill>
                  <a:srgbClr val="F2A900"/>
                </a:solidFill>
                <a:latin typeface="Georgia" pitchFamily="34" charset="0"/>
                <a:ea typeface="Georgia" pitchFamily="34" charset="-122"/>
                <a:cs typeface="Georgia" pitchFamily="34" charset="-120"/>
              </a:rPr>
              <a:t>1</a:t>
            </a:r>
            <a:endParaRPr lang="en-US" sz="2600"/>
          </a:p>
        </p:txBody>
      </p:sp>
      <p:sp>
        <p:nvSpPr>
          <p:cNvPr id="9" name="Shape 7"/>
          <p:cNvSpPr/>
          <p:nvPr/>
        </p:nvSpPr>
        <p:spPr>
          <a:xfrm>
            <a:off x="1600200" y="1929384"/>
            <a:ext cx="438912" cy="438912"/>
          </a:xfrm>
          <a:prstGeom prst="ellipse">
            <a:avLst/>
          </a:prstGeom>
          <a:solidFill>
            <a:srgbClr val="F2A900"/>
          </a:solidFill>
          <a:ln/>
          <a:effectLst>
            <a:outerShdw blurRad="101600" dist="38100" dir="8100000" algn="bl" rotWithShape="0">
              <a:srgbClr val="000000">
                <a:alpha val="12000"/>
              </a:srgbClr>
            </a:outerShdw>
          </a:effectLst>
        </p:spPr>
        <p:txBody>
          <a:bodyPr/>
          <a:lstStyle/>
          <a:p>
            <a:endParaRPr lang="en-US"/>
          </a:p>
        </p:txBody>
      </p:sp>
      <p:pic>
        <p:nvPicPr>
          <p:cNvPr id="10" name="Image 0" descr="assets/icons/lightbulb.png"/>
          <p:cNvPicPr>
            <a:picLocks noChangeAspect="1"/>
          </p:cNvPicPr>
          <p:nvPr/>
        </p:nvPicPr>
        <p:blipFill>
          <a:blip r:embed="rId3">
            <a:biLevel thresh="50000"/>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1723095" y="2052279"/>
            <a:ext cx="193121" cy="193121"/>
          </a:xfrm>
          <a:prstGeom prst="rect">
            <a:avLst/>
          </a:prstGeom>
        </p:spPr>
      </p:pic>
      <p:sp>
        <p:nvSpPr>
          <p:cNvPr id="11" name="Text 8"/>
          <p:cNvSpPr/>
          <p:nvPr/>
        </p:nvSpPr>
        <p:spPr>
          <a:xfrm>
            <a:off x="2240280" y="1783080"/>
            <a:ext cx="9144000" cy="731520"/>
          </a:xfrm>
          <a:prstGeom prst="rect">
            <a:avLst/>
          </a:prstGeom>
          <a:noFill/>
          <a:ln/>
        </p:spPr>
        <p:txBody>
          <a:bodyPr wrap="square" lIns="0" tIns="0" rIns="0" bIns="0" rtlCol="0" anchor="ctr"/>
          <a:lstStyle/>
          <a:p>
            <a:pPr marL="0" indent="0">
              <a:buNone/>
            </a:pPr>
            <a:r>
              <a:rPr lang="en-US" sz="1600" b="1">
                <a:solidFill>
                  <a:srgbClr val="1E2761"/>
                </a:solidFill>
                <a:latin typeface="Calibri" pitchFamily="34" charset="0"/>
                <a:ea typeface="Calibri" pitchFamily="34" charset="-122"/>
                <a:cs typeface="Calibri" pitchFamily="34" charset="-120"/>
              </a:rPr>
              <a:t>The right mindset   </a:t>
            </a:r>
            <a:r>
              <a:rPr lang="en-US" sz="1350">
                <a:solidFill>
                  <a:srgbClr val="5F6672"/>
                </a:solidFill>
                <a:latin typeface="Calibri" pitchFamily="34" charset="0"/>
                <a:ea typeface="Calibri" pitchFamily="34" charset="-122"/>
                <a:cs typeface="Calibri" pitchFamily="34" charset="-120"/>
              </a:rPr>
              <a:t>AI supports the work you love — it doesn't replace you.</a:t>
            </a:r>
            <a:endParaRPr lang="en-US" sz="1600"/>
          </a:p>
        </p:txBody>
      </p:sp>
      <p:sp>
        <p:nvSpPr>
          <p:cNvPr id="12" name="Shape 9"/>
          <p:cNvSpPr/>
          <p:nvPr/>
        </p:nvSpPr>
        <p:spPr>
          <a:xfrm>
            <a:off x="640080" y="2624328"/>
            <a:ext cx="10972800" cy="73152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13" name="Shape 10"/>
          <p:cNvSpPr/>
          <p:nvPr/>
        </p:nvSpPr>
        <p:spPr>
          <a:xfrm>
            <a:off x="640080" y="2624328"/>
            <a:ext cx="82296" cy="731520"/>
          </a:xfrm>
          <a:prstGeom prst="rect">
            <a:avLst/>
          </a:prstGeom>
          <a:solidFill>
            <a:srgbClr val="1E2761"/>
          </a:solidFill>
          <a:ln/>
        </p:spPr>
        <p:txBody>
          <a:bodyPr/>
          <a:lstStyle/>
          <a:p>
            <a:endParaRPr lang="en-US"/>
          </a:p>
        </p:txBody>
      </p:sp>
      <p:sp>
        <p:nvSpPr>
          <p:cNvPr id="14" name="Text 11"/>
          <p:cNvSpPr/>
          <p:nvPr/>
        </p:nvSpPr>
        <p:spPr>
          <a:xfrm>
            <a:off x="896112" y="2624328"/>
            <a:ext cx="548640" cy="731520"/>
          </a:xfrm>
          <a:prstGeom prst="rect">
            <a:avLst/>
          </a:prstGeom>
          <a:noFill/>
          <a:ln/>
        </p:spPr>
        <p:txBody>
          <a:bodyPr wrap="square" lIns="0" tIns="0" rIns="0" bIns="0" rtlCol="0" anchor="ctr"/>
          <a:lstStyle/>
          <a:p>
            <a:pPr marL="0" indent="0" algn="ctr">
              <a:buNone/>
            </a:pPr>
            <a:r>
              <a:rPr lang="en-US" sz="2600" b="1">
                <a:solidFill>
                  <a:srgbClr val="1E2761"/>
                </a:solidFill>
                <a:latin typeface="Georgia" pitchFamily="34" charset="0"/>
                <a:ea typeface="Georgia" pitchFamily="34" charset="-122"/>
                <a:cs typeface="Georgia" pitchFamily="34" charset="-120"/>
              </a:rPr>
              <a:t>2</a:t>
            </a:r>
            <a:endParaRPr lang="en-US" sz="2600"/>
          </a:p>
        </p:txBody>
      </p:sp>
      <p:sp>
        <p:nvSpPr>
          <p:cNvPr id="15" name="Shape 12"/>
          <p:cNvSpPr/>
          <p:nvPr/>
        </p:nvSpPr>
        <p:spPr>
          <a:xfrm>
            <a:off x="1600200" y="2770632"/>
            <a:ext cx="438912" cy="438912"/>
          </a:xfrm>
          <a:prstGeom prst="ellipse">
            <a:avLst/>
          </a:prstGeom>
          <a:solidFill>
            <a:srgbClr val="1E2761"/>
          </a:solidFill>
          <a:ln/>
          <a:effectLst>
            <a:outerShdw blurRad="101600" dist="38100" dir="8100000" algn="bl" rotWithShape="0">
              <a:srgbClr val="000000">
                <a:alpha val="12000"/>
              </a:srgbClr>
            </a:outerShdw>
          </a:effectLst>
        </p:spPr>
        <p:txBody>
          <a:bodyPr/>
          <a:lstStyle/>
          <a:p>
            <a:endParaRPr lang="en-US"/>
          </a:p>
        </p:txBody>
      </p:sp>
      <p:pic>
        <p:nvPicPr>
          <p:cNvPr id="16" name="Image 1" descr="assets/icons/search_w.png"/>
          <p:cNvPicPr>
            <a:picLocks noChangeAspect="1"/>
          </p:cNvPicPr>
          <p:nvPr/>
        </p:nvPicPr>
        <p:blipFill>
          <a:blip r:embed="rId5"/>
          <a:stretch>
            <a:fillRect/>
          </a:stretch>
        </p:blipFill>
        <p:spPr>
          <a:xfrm>
            <a:off x="1723095" y="2893527"/>
            <a:ext cx="193121" cy="193121"/>
          </a:xfrm>
          <a:prstGeom prst="rect">
            <a:avLst/>
          </a:prstGeom>
        </p:spPr>
      </p:pic>
      <p:sp>
        <p:nvSpPr>
          <p:cNvPr id="17" name="Text 13"/>
          <p:cNvSpPr/>
          <p:nvPr/>
        </p:nvSpPr>
        <p:spPr>
          <a:xfrm>
            <a:off x="2240280" y="2624328"/>
            <a:ext cx="9144000" cy="731520"/>
          </a:xfrm>
          <a:prstGeom prst="rect">
            <a:avLst/>
          </a:prstGeom>
          <a:noFill/>
          <a:ln/>
        </p:spPr>
        <p:txBody>
          <a:bodyPr wrap="square" lIns="0" tIns="0" rIns="0" bIns="0" rtlCol="0" anchor="ctr"/>
          <a:lstStyle/>
          <a:p>
            <a:pPr marL="0" indent="0">
              <a:buNone/>
            </a:pPr>
            <a:r>
              <a:rPr lang="en-US" sz="1600" b="1">
                <a:solidFill>
                  <a:srgbClr val="1E2761"/>
                </a:solidFill>
                <a:latin typeface="Calibri" pitchFamily="34" charset="0"/>
                <a:ea typeface="Calibri" pitchFamily="34" charset="-122"/>
                <a:cs typeface="Calibri" pitchFamily="34" charset="-120"/>
              </a:rPr>
              <a:t>Copilot &amp; agents, simply   </a:t>
            </a:r>
            <a:r>
              <a:rPr lang="en-US" sz="1350">
                <a:solidFill>
                  <a:srgbClr val="5F6672"/>
                </a:solidFill>
                <a:latin typeface="Calibri" pitchFamily="34" charset="0"/>
                <a:ea typeface="Calibri" pitchFamily="34" charset="-122"/>
                <a:cs typeface="Calibri" pitchFamily="34" charset="-120"/>
              </a:rPr>
              <a:t>What Microsoft 365 Copilot is, and how agents extend it.</a:t>
            </a:r>
            <a:endParaRPr lang="en-US" sz="1600"/>
          </a:p>
        </p:txBody>
      </p:sp>
      <p:sp>
        <p:nvSpPr>
          <p:cNvPr id="18" name="Shape 14"/>
          <p:cNvSpPr/>
          <p:nvPr/>
        </p:nvSpPr>
        <p:spPr>
          <a:xfrm>
            <a:off x="739071" y="3465576"/>
            <a:ext cx="10972800" cy="73152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19" name="Shape 15"/>
          <p:cNvSpPr/>
          <p:nvPr/>
        </p:nvSpPr>
        <p:spPr>
          <a:xfrm>
            <a:off x="640080" y="3465576"/>
            <a:ext cx="82296" cy="731520"/>
          </a:xfrm>
          <a:prstGeom prst="rect">
            <a:avLst/>
          </a:prstGeom>
          <a:solidFill>
            <a:srgbClr val="0E7C7B"/>
          </a:solidFill>
          <a:ln/>
        </p:spPr>
        <p:txBody>
          <a:bodyPr/>
          <a:lstStyle/>
          <a:p>
            <a:endParaRPr lang="en-US"/>
          </a:p>
        </p:txBody>
      </p:sp>
      <p:sp>
        <p:nvSpPr>
          <p:cNvPr id="20" name="Text 16"/>
          <p:cNvSpPr/>
          <p:nvPr/>
        </p:nvSpPr>
        <p:spPr>
          <a:xfrm>
            <a:off x="896112" y="3465576"/>
            <a:ext cx="548640" cy="731520"/>
          </a:xfrm>
          <a:prstGeom prst="rect">
            <a:avLst/>
          </a:prstGeom>
          <a:noFill/>
          <a:ln/>
        </p:spPr>
        <p:txBody>
          <a:bodyPr wrap="square" lIns="0" tIns="0" rIns="0" bIns="0" rtlCol="0" anchor="ctr"/>
          <a:lstStyle/>
          <a:p>
            <a:pPr marL="0" indent="0" algn="ctr">
              <a:buNone/>
            </a:pPr>
            <a:r>
              <a:rPr lang="en-US" sz="2600" b="1">
                <a:solidFill>
                  <a:srgbClr val="0E7C7B"/>
                </a:solidFill>
                <a:latin typeface="Georgia" pitchFamily="34" charset="0"/>
                <a:ea typeface="Georgia" pitchFamily="34" charset="-122"/>
                <a:cs typeface="Georgia" pitchFamily="34" charset="-120"/>
              </a:rPr>
              <a:t>3</a:t>
            </a:r>
            <a:endParaRPr lang="en-US" sz="2600"/>
          </a:p>
        </p:txBody>
      </p:sp>
      <p:sp>
        <p:nvSpPr>
          <p:cNvPr id="21" name="Shape 17"/>
          <p:cNvSpPr/>
          <p:nvPr/>
        </p:nvSpPr>
        <p:spPr>
          <a:xfrm>
            <a:off x="1600200" y="3611880"/>
            <a:ext cx="438912" cy="438912"/>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22" name="Image 2" descr="assets/icons/robot.png"/>
          <p:cNvPicPr>
            <a:picLocks noChangeAspect="1"/>
          </p:cNvPicPr>
          <p:nvPr/>
        </p:nvPicPr>
        <p:blipFill>
          <a:blip r:embed="rId6">
            <a:biLevel thresh="25000"/>
          </a:blip>
          <a:stretch>
            <a:fillRect/>
          </a:stretch>
        </p:blipFill>
        <p:spPr>
          <a:xfrm>
            <a:off x="1723095" y="3734775"/>
            <a:ext cx="193121" cy="193121"/>
          </a:xfrm>
          <a:prstGeom prst="rect">
            <a:avLst/>
          </a:prstGeom>
        </p:spPr>
      </p:pic>
      <p:sp>
        <p:nvSpPr>
          <p:cNvPr id="23" name="Text 18"/>
          <p:cNvSpPr/>
          <p:nvPr/>
        </p:nvSpPr>
        <p:spPr>
          <a:xfrm>
            <a:off x="2240280" y="3465576"/>
            <a:ext cx="9144000" cy="731520"/>
          </a:xfrm>
          <a:prstGeom prst="rect">
            <a:avLst/>
          </a:prstGeom>
          <a:noFill/>
          <a:ln/>
        </p:spPr>
        <p:txBody>
          <a:bodyPr wrap="square" lIns="0" tIns="0" rIns="0" bIns="0" rtlCol="0" anchor="ctr"/>
          <a:lstStyle/>
          <a:p>
            <a:pPr marL="0" indent="0">
              <a:buNone/>
            </a:pPr>
            <a:r>
              <a:rPr lang="en-US" sz="1600" b="1" dirty="0">
                <a:solidFill>
                  <a:srgbClr val="1E2761"/>
                </a:solidFill>
                <a:latin typeface="Calibri"/>
                <a:ea typeface="Calibri"/>
                <a:cs typeface="Calibri"/>
              </a:rPr>
              <a:t>Agents for Business  </a:t>
            </a:r>
            <a:r>
              <a:rPr lang="en-US" sz="1350" dirty="0">
                <a:solidFill>
                  <a:srgbClr val="5F6672"/>
                </a:solidFill>
                <a:latin typeface="Calibri"/>
                <a:ea typeface="Calibri"/>
                <a:cs typeface="Calibri"/>
              </a:rPr>
              <a:t>A tour of agent types with application-ready examples.</a:t>
            </a:r>
            <a:endParaRPr lang="en-US" sz="1600" dirty="0">
              <a:latin typeface="Calibri"/>
              <a:ea typeface="Calibri"/>
              <a:cs typeface="Calibri"/>
            </a:endParaRPr>
          </a:p>
        </p:txBody>
      </p:sp>
      <p:sp>
        <p:nvSpPr>
          <p:cNvPr id="24" name="Shape 19"/>
          <p:cNvSpPr/>
          <p:nvPr/>
        </p:nvSpPr>
        <p:spPr>
          <a:xfrm>
            <a:off x="640080" y="4306824"/>
            <a:ext cx="10972800" cy="73152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25" name="Shape 20"/>
          <p:cNvSpPr/>
          <p:nvPr/>
        </p:nvSpPr>
        <p:spPr>
          <a:xfrm>
            <a:off x="640080" y="4306824"/>
            <a:ext cx="82296" cy="731520"/>
          </a:xfrm>
          <a:prstGeom prst="rect">
            <a:avLst/>
          </a:prstGeom>
          <a:solidFill>
            <a:srgbClr val="1E2761"/>
          </a:solidFill>
          <a:ln/>
        </p:spPr>
        <p:txBody>
          <a:bodyPr/>
          <a:lstStyle/>
          <a:p>
            <a:endParaRPr lang="en-US"/>
          </a:p>
        </p:txBody>
      </p:sp>
      <p:sp>
        <p:nvSpPr>
          <p:cNvPr id="26" name="Text 21"/>
          <p:cNvSpPr/>
          <p:nvPr/>
        </p:nvSpPr>
        <p:spPr>
          <a:xfrm>
            <a:off x="896112" y="4306824"/>
            <a:ext cx="548640" cy="731520"/>
          </a:xfrm>
          <a:prstGeom prst="rect">
            <a:avLst/>
          </a:prstGeom>
          <a:noFill/>
          <a:ln/>
        </p:spPr>
        <p:txBody>
          <a:bodyPr wrap="square" lIns="0" tIns="0" rIns="0" bIns="0" rtlCol="0" anchor="ctr"/>
          <a:lstStyle/>
          <a:p>
            <a:pPr marL="0" indent="0" algn="ctr">
              <a:buNone/>
            </a:pPr>
            <a:r>
              <a:rPr lang="en-US" sz="2600" b="1">
                <a:solidFill>
                  <a:srgbClr val="1E2761"/>
                </a:solidFill>
                <a:latin typeface="Georgia" pitchFamily="34" charset="0"/>
                <a:ea typeface="Georgia" pitchFamily="34" charset="-122"/>
                <a:cs typeface="Georgia" pitchFamily="34" charset="-120"/>
              </a:rPr>
              <a:t>4</a:t>
            </a:r>
            <a:endParaRPr lang="en-US" sz="2600"/>
          </a:p>
        </p:txBody>
      </p:sp>
      <p:sp>
        <p:nvSpPr>
          <p:cNvPr id="27" name="Shape 22"/>
          <p:cNvSpPr/>
          <p:nvPr/>
        </p:nvSpPr>
        <p:spPr>
          <a:xfrm>
            <a:off x="1600200" y="4486356"/>
            <a:ext cx="438912" cy="405684"/>
          </a:xfrm>
          <a:prstGeom prst="ellipse">
            <a:avLst/>
          </a:prstGeom>
          <a:solidFill>
            <a:srgbClr val="1E2761"/>
          </a:solidFill>
          <a:ln/>
          <a:effectLst>
            <a:outerShdw blurRad="101600" dist="38100" dir="8100000" algn="bl" rotWithShape="0">
              <a:srgbClr val="000000">
                <a:alpha val="12000"/>
              </a:srgbClr>
            </a:outerShdw>
          </a:effectLst>
        </p:spPr>
        <p:txBody>
          <a:bodyPr/>
          <a:lstStyle/>
          <a:p>
            <a:endParaRPr lang="en-US" dirty="0"/>
          </a:p>
        </p:txBody>
      </p:sp>
      <p:sp>
        <p:nvSpPr>
          <p:cNvPr id="29" name="Text 23"/>
          <p:cNvSpPr/>
          <p:nvPr/>
        </p:nvSpPr>
        <p:spPr>
          <a:xfrm>
            <a:off x="2240280" y="4306824"/>
            <a:ext cx="9144000" cy="731520"/>
          </a:xfrm>
          <a:prstGeom prst="rect">
            <a:avLst/>
          </a:prstGeom>
          <a:noFill/>
          <a:ln/>
        </p:spPr>
        <p:txBody>
          <a:bodyPr wrap="square" lIns="0" tIns="0" rIns="0" bIns="0" rtlCol="0" anchor="ctr"/>
          <a:lstStyle/>
          <a:p>
            <a:pPr marL="0" indent="0">
              <a:buNone/>
            </a:pPr>
            <a:r>
              <a:rPr lang="en-US" sz="1600" b="1">
                <a:solidFill>
                  <a:srgbClr val="1E2761"/>
                </a:solidFill>
                <a:latin typeface="Calibri" pitchFamily="34" charset="0"/>
                <a:ea typeface="Calibri" pitchFamily="34" charset="-122"/>
                <a:cs typeface="Calibri" pitchFamily="34" charset="-120"/>
              </a:rPr>
              <a:t>Governance made clear   </a:t>
            </a:r>
            <a:r>
              <a:rPr lang="en-US" sz="1350">
                <a:solidFill>
                  <a:srgbClr val="5F6672"/>
                </a:solidFill>
                <a:latin typeface="Calibri" pitchFamily="34" charset="0"/>
                <a:ea typeface="Calibri" pitchFamily="34" charset="-122"/>
                <a:cs typeface="Calibri" pitchFamily="34" charset="-120"/>
              </a:rPr>
              <a:t>Who should build what — and partnering with IT.</a:t>
            </a:r>
            <a:endParaRPr lang="en-US" sz="1600"/>
          </a:p>
        </p:txBody>
      </p:sp>
      <p:sp>
        <p:nvSpPr>
          <p:cNvPr id="30" name="Shape 24"/>
          <p:cNvSpPr/>
          <p:nvPr/>
        </p:nvSpPr>
        <p:spPr>
          <a:xfrm>
            <a:off x="640080" y="5148072"/>
            <a:ext cx="10972800" cy="73152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31" name="Shape 25"/>
          <p:cNvSpPr/>
          <p:nvPr/>
        </p:nvSpPr>
        <p:spPr>
          <a:xfrm>
            <a:off x="640080" y="5148072"/>
            <a:ext cx="82296" cy="731520"/>
          </a:xfrm>
          <a:prstGeom prst="rect">
            <a:avLst/>
          </a:prstGeom>
          <a:solidFill>
            <a:srgbClr val="F2A900"/>
          </a:solidFill>
          <a:ln/>
        </p:spPr>
        <p:txBody>
          <a:bodyPr/>
          <a:lstStyle/>
          <a:p>
            <a:endParaRPr lang="en-US"/>
          </a:p>
        </p:txBody>
      </p:sp>
      <p:sp>
        <p:nvSpPr>
          <p:cNvPr id="32" name="Text 26"/>
          <p:cNvSpPr/>
          <p:nvPr/>
        </p:nvSpPr>
        <p:spPr>
          <a:xfrm>
            <a:off x="896112" y="5148072"/>
            <a:ext cx="548640" cy="731520"/>
          </a:xfrm>
          <a:prstGeom prst="rect">
            <a:avLst/>
          </a:prstGeom>
          <a:noFill/>
          <a:ln/>
        </p:spPr>
        <p:txBody>
          <a:bodyPr wrap="square" lIns="0" tIns="0" rIns="0" bIns="0" rtlCol="0" anchor="ctr"/>
          <a:lstStyle/>
          <a:p>
            <a:pPr marL="0" indent="0" algn="ctr">
              <a:buNone/>
            </a:pPr>
            <a:r>
              <a:rPr lang="en-US" sz="2600" b="1">
                <a:solidFill>
                  <a:srgbClr val="F2A900"/>
                </a:solidFill>
                <a:latin typeface="Georgia" pitchFamily="34" charset="0"/>
                <a:ea typeface="Georgia" pitchFamily="34" charset="-122"/>
                <a:cs typeface="Georgia" pitchFamily="34" charset="-120"/>
              </a:rPr>
              <a:t>5</a:t>
            </a:r>
            <a:endParaRPr lang="en-US" sz="2600"/>
          </a:p>
        </p:txBody>
      </p:sp>
      <p:sp>
        <p:nvSpPr>
          <p:cNvPr id="33" name="Shape 27"/>
          <p:cNvSpPr/>
          <p:nvPr/>
        </p:nvSpPr>
        <p:spPr>
          <a:xfrm>
            <a:off x="1600200" y="5294376"/>
            <a:ext cx="438912" cy="438912"/>
          </a:xfrm>
          <a:prstGeom prst="ellipse">
            <a:avLst/>
          </a:prstGeom>
          <a:solidFill>
            <a:srgbClr val="F2A900"/>
          </a:solidFill>
          <a:ln/>
          <a:effectLst>
            <a:outerShdw blurRad="101600" dist="38100" dir="8100000" algn="bl" rotWithShape="0">
              <a:srgbClr val="000000">
                <a:alpha val="12000"/>
              </a:srgbClr>
            </a:outerShdw>
          </a:effectLst>
        </p:spPr>
        <p:txBody>
          <a:bodyPr/>
          <a:lstStyle/>
          <a:p>
            <a:endParaRPr lang="en-US"/>
          </a:p>
        </p:txBody>
      </p:sp>
      <p:pic>
        <p:nvPicPr>
          <p:cNvPr id="34" name="Image 4" descr="assets/icons/rocket.png"/>
          <p:cNvPicPr>
            <a:picLocks noChangeAspect="1"/>
          </p:cNvPicPr>
          <p:nvPr/>
        </p:nvPicPr>
        <p:blipFill>
          <a:blip r:embed="rId7">
            <a:biLevel thresh="50000"/>
          </a:blip>
          <a:stretch>
            <a:fillRect/>
          </a:stretch>
        </p:blipFill>
        <p:spPr>
          <a:xfrm>
            <a:off x="1723095" y="5417271"/>
            <a:ext cx="193121" cy="193121"/>
          </a:xfrm>
          <a:prstGeom prst="rect">
            <a:avLst/>
          </a:prstGeom>
        </p:spPr>
      </p:pic>
      <p:sp>
        <p:nvSpPr>
          <p:cNvPr id="35" name="Text 28"/>
          <p:cNvSpPr/>
          <p:nvPr/>
        </p:nvSpPr>
        <p:spPr>
          <a:xfrm>
            <a:off x="2240280" y="5148072"/>
            <a:ext cx="9144000" cy="731520"/>
          </a:xfrm>
          <a:prstGeom prst="rect">
            <a:avLst/>
          </a:prstGeom>
          <a:noFill/>
          <a:ln/>
        </p:spPr>
        <p:txBody>
          <a:bodyPr wrap="square" lIns="0" tIns="0" rIns="0" bIns="0" rtlCol="0" anchor="ctr"/>
          <a:lstStyle/>
          <a:p>
            <a:pPr marL="0" indent="0">
              <a:buNone/>
            </a:pPr>
            <a:r>
              <a:rPr lang="en-US" sz="1600" b="1" dirty="0">
                <a:solidFill>
                  <a:srgbClr val="1E2761"/>
                </a:solidFill>
                <a:latin typeface="Calibri" pitchFamily="34" charset="0"/>
                <a:ea typeface="Calibri" pitchFamily="34" charset="-122"/>
                <a:cs typeface="Calibri" pitchFamily="34" charset="-120"/>
              </a:rPr>
              <a:t>Your next step   </a:t>
            </a:r>
            <a:r>
              <a:rPr lang="en-US" sz="1350" dirty="0">
                <a:solidFill>
                  <a:srgbClr val="5F6672"/>
                </a:solidFill>
                <a:latin typeface="Calibri" pitchFamily="34" charset="0"/>
                <a:ea typeface="Calibri" pitchFamily="34" charset="-122"/>
                <a:cs typeface="Calibri" pitchFamily="34" charset="-120"/>
              </a:rPr>
              <a:t>A simple, no-cost path to get started.</a:t>
            </a:r>
            <a:endParaRPr lang="en-US" sz="1600" dirty="0"/>
          </a:p>
        </p:txBody>
      </p:sp>
      <p:pic>
        <p:nvPicPr>
          <p:cNvPr id="36" name="Graphic 35" descr="Checkbox Checked with solid fill">
            <a:extLst>
              <a:ext uri="{FF2B5EF4-FFF2-40B4-BE49-F238E27FC236}">
                <a16:creationId xmlns:a16="http://schemas.microsoft.com/office/drawing/2014/main" id="{C7CFA05A-7292-9937-1A89-3DB799C2FF1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649268" y="4518810"/>
            <a:ext cx="350820" cy="350820"/>
          </a:xfrm>
          <a:prstGeom prst="rect">
            <a:avLst/>
          </a:prstGeom>
        </p:spPr>
      </p:pic>
    </p:spTree>
    <p:extLst>
      <p:ext uri="{BB962C8B-B14F-4D97-AF65-F5344CB8AC3E}">
        <p14:creationId xmlns:p14="http://schemas.microsoft.com/office/powerpoint/2010/main" val="2866914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BF13D-5EC8-028D-E971-9FD93E100A01}"/>
              </a:ext>
            </a:extLst>
          </p:cNvPr>
          <p:cNvSpPr>
            <a:spLocks noGrp="1"/>
          </p:cNvSpPr>
          <p:nvPr>
            <p:ph type="title"/>
          </p:nvPr>
        </p:nvSpPr>
        <p:spPr>
          <a:xfrm>
            <a:off x="2752165" y="191929"/>
            <a:ext cx="8601635" cy="837881"/>
          </a:xfrm>
        </p:spPr>
        <p:txBody>
          <a:bodyPr/>
          <a:lstStyle/>
          <a:p>
            <a:r>
              <a:rPr lang="en-US">
                <a:solidFill>
                  <a:srgbClr val="2674BC"/>
                </a:solidFill>
              </a:rPr>
              <a:t>The Mindset</a:t>
            </a:r>
          </a:p>
        </p:txBody>
      </p:sp>
      <p:sp>
        <p:nvSpPr>
          <p:cNvPr id="3" name="Content Placeholder 2">
            <a:extLst>
              <a:ext uri="{FF2B5EF4-FFF2-40B4-BE49-F238E27FC236}">
                <a16:creationId xmlns:a16="http://schemas.microsoft.com/office/drawing/2014/main" id="{6E578875-CFA7-797C-310B-045BCFB957ED}"/>
              </a:ext>
            </a:extLst>
          </p:cNvPr>
          <p:cNvSpPr>
            <a:spLocks noGrp="1"/>
          </p:cNvSpPr>
          <p:nvPr>
            <p:ph idx="1"/>
          </p:nvPr>
        </p:nvSpPr>
        <p:spPr>
          <a:xfrm>
            <a:off x="2752165" y="1154097"/>
            <a:ext cx="8601635" cy="4251023"/>
          </a:xfrm>
        </p:spPr>
        <p:txBody>
          <a:bodyPr vert="horz" lIns="91440" tIns="45720" rIns="91440" bIns="45720" rtlCol="0" anchor="t">
            <a:normAutofit/>
          </a:bodyPr>
          <a:lstStyle/>
          <a:p>
            <a:pPr marL="0" indent="0">
              <a:buNone/>
            </a:pPr>
            <a:r>
              <a:rPr lang="en-US"/>
              <a:t>AI isn't here to do your job. It's here to help you do the parts you love.</a:t>
            </a:r>
          </a:p>
          <a:p>
            <a:pPr marL="0" indent="0">
              <a:lnSpc>
                <a:spcPct val="115000"/>
              </a:lnSpc>
              <a:spcBef>
                <a:spcPts val="0"/>
              </a:spcBef>
              <a:buNone/>
              <a:defRPr/>
            </a:pPr>
            <a:r>
              <a:rPr lang="en-US" sz="1800" b="0" i="1">
                <a:solidFill>
                  <a:srgbClr val="2674BC"/>
                </a:solidFill>
                <a:latin typeface="Inter Display"/>
                <a:ea typeface="Inter Display" panose="02000503000000020004" pitchFamily="2" charset="0"/>
                <a:cs typeface="Inter Display" panose="02000503000000020004" pitchFamily="2" charset="0"/>
              </a:rPr>
              <a:t>That</a:t>
            </a:r>
            <a:r>
              <a:rPr kumimoji="0" lang="en-US" sz="1800" b="0" i="1" u="none" strike="noStrike" kern="1200" cap="none" spc="0" normalizeH="0" baseline="0" noProof="0">
                <a:ln>
                  <a:noFill/>
                </a:ln>
                <a:solidFill>
                  <a:srgbClr val="2674BC"/>
                </a:solidFill>
                <a:effectLst/>
                <a:uLnTx/>
                <a:uFillTx/>
                <a:latin typeface="Inter Display"/>
                <a:ea typeface="Inter Display" panose="02000503000000020004" pitchFamily="2" charset="0"/>
                <a:cs typeface="Inter Display" panose="02000503000000020004" pitchFamily="2" charset="0"/>
              </a:rPr>
              <a:t> </a:t>
            </a:r>
            <a:r>
              <a:rPr kumimoji="0" lang="en-US" sz="1800" b="0" i="1" u="none" strike="noStrike" kern="1200" cap="none" spc="0" normalizeH="0" baseline="0" noProof="0" dirty="0">
                <a:ln>
                  <a:noFill/>
                </a:ln>
                <a:solidFill>
                  <a:srgbClr val="2674BC"/>
                </a:solidFill>
                <a:effectLst/>
                <a:uLnTx/>
                <a:uFillTx/>
                <a:latin typeface="Inter Display"/>
                <a:ea typeface="Inter Display" panose="02000503000000020004" pitchFamily="2" charset="0"/>
                <a:cs typeface="Inter Display" panose="02000503000000020004" pitchFamily="2" charset="0"/>
              </a:rPr>
              <a:t>means less time gathering, formatting, and chasing information — and more time </a:t>
            </a:r>
            <a:r>
              <a:rPr lang="en-US" sz="1800" b="0" i="1">
                <a:solidFill>
                  <a:srgbClr val="2674BC"/>
                </a:solidFill>
                <a:latin typeface="Inter Display"/>
                <a:ea typeface="Inter Display" panose="02000503000000020004" pitchFamily="2" charset="0"/>
                <a:cs typeface="Inter Display" panose="02000503000000020004" pitchFamily="2" charset="0"/>
              </a:rPr>
              <a:t>to do the work you are passionate about</a:t>
            </a:r>
            <a:r>
              <a:rPr kumimoji="0" lang="en-US" sz="1800" b="0" i="1" u="none" strike="noStrike" kern="1200" cap="none" spc="0" normalizeH="0" baseline="0" noProof="0">
                <a:ln>
                  <a:noFill/>
                </a:ln>
                <a:solidFill>
                  <a:srgbClr val="2674BC"/>
                </a:solidFill>
                <a:effectLst/>
                <a:uLnTx/>
                <a:uFillTx/>
                <a:latin typeface="Inter Display"/>
                <a:ea typeface="Inter Display" panose="02000503000000020004" pitchFamily="2" charset="0"/>
                <a:cs typeface="Inter Display" panose="02000503000000020004" pitchFamily="2" charset="0"/>
              </a:rPr>
              <a:t>.</a:t>
            </a:r>
            <a:endParaRPr lang="en-US" sz="1800" b="0" i="1" u="none" strike="noStrike" kern="1200" cap="none" spc="0" normalizeH="0" baseline="0" noProof="0">
              <a:ln>
                <a:noFill/>
              </a:ln>
              <a:solidFill>
                <a:srgbClr val="2674BC"/>
              </a:solidFill>
              <a:effectLst/>
              <a:uLnTx/>
              <a:uFillTx/>
              <a:latin typeface="Inter Display"/>
              <a:ea typeface="Inter Display" panose="02000503000000020004" pitchFamily="2" charset="0"/>
              <a:cs typeface="Inter Display" panose="02000503000000020004" pitchFamily="2" charset="0"/>
            </a:endParaRPr>
          </a:p>
          <a:p>
            <a:pPr marL="0" indent="0">
              <a:buNone/>
            </a:pPr>
            <a:endParaRPr lang="en-US"/>
          </a:p>
        </p:txBody>
      </p:sp>
      <p:sp>
        <p:nvSpPr>
          <p:cNvPr id="6" name="Shape 4">
            <a:extLst>
              <a:ext uri="{FF2B5EF4-FFF2-40B4-BE49-F238E27FC236}">
                <a16:creationId xmlns:a16="http://schemas.microsoft.com/office/drawing/2014/main" id="{C393900C-3440-F9E0-7C11-0199E7D5D125}"/>
              </a:ext>
            </a:extLst>
          </p:cNvPr>
          <p:cNvSpPr/>
          <p:nvPr/>
        </p:nvSpPr>
        <p:spPr>
          <a:xfrm>
            <a:off x="3056929" y="3099816"/>
            <a:ext cx="6858000" cy="658368"/>
          </a:xfrm>
          <a:prstGeom prst="roundRect">
            <a:avLst>
              <a:gd name="adj" fmla="val 11111"/>
            </a:avLst>
          </a:prstGeom>
          <a:solidFill>
            <a:schemeClr val="accent6"/>
          </a:solidFill>
          <a:ln w="12700">
            <a:solidFill>
              <a:srgbClr val="48539A"/>
            </a:solidFill>
            <a:prstDash val="solid"/>
          </a:ln>
        </p:spPr>
        <p:txBody>
          <a:bodyPr/>
          <a:lstStyle/>
          <a:p>
            <a:endParaRPr lang="en-US"/>
          </a:p>
        </p:txBody>
      </p:sp>
      <p:sp>
        <p:nvSpPr>
          <p:cNvPr id="7" name="Shape 5">
            <a:extLst>
              <a:ext uri="{FF2B5EF4-FFF2-40B4-BE49-F238E27FC236}">
                <a16:creationId xmlns:a16="http://schemas.microsoft.com/office/drawing/2014/main" id="{CAF80C06-C96D-8F61-3451-120A8E19310D}"/>
              </a:ext>
            </a:extLst>
          </p:cNvPr>
          <p:cNvSpPr/>
          <p:nvPr/>
        </p:nvSpPr>
        <p:spPr>
          <a:xfrm>
            <a:off x="3203233" y="3236976"/>
            <a:ext cx="438912" cy="438912"/>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8" name="Image 0" descr="assets/icons/hands_help_w.png">
            <a:extLst>
              <a:ext uri="{FF2B5EF4-FFF2-40B4-BE49-F238E27FC236}">
                <a16:creationId xmlns:a16="http://schemas.microsoft.com/office/drawing/2014/main" id="{B2CE2E2A-4DBF-B0EF-9501-564E93CCCD33}"/>
              </a:ext>
            </a:extLst>
          </p:cNvPr>
          <p:cNvPicPr>
            <a:picLocks noChangeAspect="1"/>
          </p:cNvPicPr>
          <p:nvPr/>
        </p:nvPicPr>
        <p:blipFill>
          <a:blip r:embed="rId3"/>
          <a:stretch>
            <a:fillRect/>
          </a:stretch>
        </p:blipFill>
        <p:spPr>
          <a:xfrm>
            <a:off x="3326128" y="3359871"/>
            <a:ext cx="193121" cy="193121"/>
          </a:xfrm>
          <a:prstGeom prst="rect">
            <a:avLst/>
          </a:prstGeom>
        </p:spPr>
      </p:pic>
      <p:sp>
        <p:nvSpPr>
          <p:cNvPr id="9" name="Text 6">
            <a:extLst>
              <a:ext uri="{FF2B5EF4-FFF2-40B4-BE49-F238E27FC236}">
                <a16:creationId xmlns:a16="http://schemas.microsoft.com/office/drawing/2014/main" id="{E414871A-25B7-A5BD-2590-EDCEA61F63A6}"/>
              </a:ext>
            </a:extLst>
          </p:cNvPr>
          <p:cNvSpPr/>
          <p:nvPr/>
        </p:nvSpPr>
        <p:spPr>
          <a:xfrm>
            <a:off x="3788449" y="3099816"/>
            <a:ext cx="5943600" cy="658368"/>
          </a:xfrm>
          <a:prstGeom prst="rect">
            <a:avLst/>
          </a:prstGeom>
          <a:noFill/>
          <a:ln/>
        </p:spPr>
        <p:txBody>
          <a:bodyPr wrap="square" lIns="0" tIns="0" rIns="0" bIns="0" rtlCol="0" anchor="ctr"/>
          <a:lstStyle/>
          <a:p>
            <a:r>
              <a:rPr lang="en-US" sz="1400" b="1" dirty="0">
                <a:solidFill>
                  <a:srgbClr val="FFFFFF"/>
                </a:solidFill>
                <a:latin typeface="Calibri"/>
                <a:ea typeface="Calibri"/>
                <a:cs typeface="Calibri"/>
              </a:rPr>
              <a:t>A supportive assistant  </a:t>
            </a:r>
            <a:r>
              <a:rPr lang="en-US" sz="1250">
                <a:solidFill>
                  <a:srgbClr val="BFC7E6"/>
                </a:solidFill>
                <a:latin typeface="Calibri"/>
                <a:ea typeface="Calibri"/>
                <a:cs typeface="Calibri"/>
              </a:rPr>
              <a:t>A second set of eyes — never a replacement for your </a:t>
            </a:r>
            <a:r>
              <a:rPr lang="en-US" sz="1250" dirty="0">
                <a:solidFill>
                  <a:srgbClr val="BFC7E6"/>
                </a:solidFill>
                <a:latin typeface="Calibri"/>
                <a:ea typeface="Calibri"/>
                <a:cs typeface="Calibri"/>
              </a:rPr>
              <a:t>knowledge.</a:t>
            </a:r>
            <a:endParaRPr lang="en-US" sz="1400" dirty="0">
              <a:latin typeface="Calibri"/>
              <a:ea typeface="Calibri"/>
              <a:cs typeface="Calibri"/>
            </a:endParaRPr>
          </a:p>
        </p:txBody>
      </p:sp>
      <p:sp>
        <p:nvSpPr>
          <p:cNvPr id="10" name="Shape 7">
            <a:extLst>
              <a:ext uri="{FF2B5EF4-FFF2-40B4-BE49-F238E27FC236}">
                <a16:creationId xmlns:a16="http://schemas.microsoft.com/office/drawing/2014/main" id="{33D48817-4A6A-78D4-0565-42CFA6ADE710}"/>
              </a:ext>
            </a:extLst>
          </p:cNvPr>
          <p:cNvSpPr/>
          <p:nvPr/>
        </p:nvSpPr>
        <p:spPr>
          <a:xfrm>
            <a:off x="3056929" y="3867912"/>
            <a:ext cx="6858000" cy="658368"/>
          </a:xfrm>
          <a:prstGeom prst="roundRect">
            <a:avLst>
              <a:gd name="adj" fmla="val 11111"/>
            </a:avLst>
          </a:prstGeom>
          <a:solidFill>
            <a:schemeClr val="accent6"/>
          </a:solidFill>
          <a:ln w="12700">
            <a:solidFill>
              <a:srgbClr val="48539A"/>
            </a:solidFill>
            <a:prstDash val="solid"/>
          </a:ln>
        </p:spPr>
        <p:txBody>
          <a:bodyPr/>
          <a:lstStyle/>
          <a:p>
            <a:endParaRPr lang="en-US"/>
          </a:p>
        </p:txBody>
      </p:sp>
      <p:sp>
        <p:nvSpPr>
          <p:cNvPr id="11" name="Shape 8">
            <a:extLst>
              <a:ext uri="{FF2B5EF4-FFF2-40B4-BE49-F238E27FC236}">
                <a16:creationId xmlns:a16="http://schemas.microsoft.com/office/drawing/2014/main" id="{559B7132-1355-F6A3-BD92-7D221E63F98B}"/>
              </a:ext>
            </a:extLst>
          </p:cNvPr>
          <p:cNvSpPr/>
          <p:nvPr/>
        </p:nvSpPr>
        <p:spPr>
          <a:xfrm>
            <a:off x="3203233" y="4005072"/>
            <a:ext cx="438912" cy="438912"/>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12" name="Image 1" descr="assets/icons/check_w.png">
            <a:extLst>
              <a:ext uri="{FF2B5EF4-FFF2-40B4-BE49-F238E27FC236}">
                <a16:creationId xmlns:a16="http://schemas.microsoft.com/office/drawing/2014/main" id="{4800DC54-2A31-26D2-A1FD-901AD55BFE45}"/>
              </a:ext>
            </a:extLst>
          </p:cNvPr>
          <p:cNvPicPr>
            <a:picLocks noChangeAspect="1"/>
          </p:cNvPicPr>
          <p:nvPr/>
        </p:nvPicPr>
        <p:blipFill>
          <a:blip r:embed="rId4"/>
          <a:stretch>
            <a:fillRect/>
          </a:stretch>
        </p:blipFill>
        <p:spPr>
          <a:xfrm>
            <a:off x="3326128" y="4127967"/>
            <a:ext cx="193121" cy="193121"/>
          </a:xfrm>
          <a:prstGeom prst="rect">
            <a:avLst/>
          </a:prstGeom>
        </p:spPr>
      </p:pic>
      <p:sp>
        <p:nvSpPr>
          <p:cNvPr id="13" name="Text 9">
            <a:extLst>
              <a:ext uri="{FF2B5EF4-FFF2-40B4-BE49-F238E27FC236}">
                <a16:creationId xmlns:a16="http://schemas.microsoft.com/office/drawing/2014/main" id="{068B251C-8DFC-F209-5DDC-F7F4A3A93063}"/>
              </a:ext>
            </a:extLst>
          </p:cNvPr>
          <p:cNvSpPr/>
          <p:nvPr/>
        </p:nvSpPr>
        <p:spPr>
          <a:xfrm>
            <a:off x="3788449" y="3867912"/>
            <a:ext cx="5943600" cy="658368"/>
          </a:xfrm>
          <a:prstGeom prst="rect">
            <a:avLst/>
          </a:prstGeom>
          <a:noFill/>
          <a:ln/>
        </p:spPr>
        <p:txBody>
          <a:bodyPr wrap="square" lIns="0" tIns="0" rIns="0" bIns="0" rtlCol="0" anchor="ctr"/>
          <a:lstStyle/>
          <a:p>
            <a:pPr marL="0" indent="0">
              <a:buNone/>
            </a:pPr>
            <a:r>
              <a:rPr lang="en-US" sz="1400" b="1">
                <a:solidFill>
                  <a:srgbClr val="FFFFFF"/>
                </a:solidFill>
                <a:latin typeface="Calibri" pitchFamily="34" charset="0"/>
                <a:ea typeface="Calibri" pitchFamily="34" charset="-122"/>
                <a:cs typeface="Calibri" pitchFamily="34" charset="-120"/>
              </a:rPr>
              <a:t>You stay in control  </a:t>
            </a:r>
            <a:r>
              <a:rPr lang="en-US" sz="1250">
                <a:solidFill>
                  <a:srgbClr val="BFC7E6"/>
                </a:solidFill>
                <a:latin typeface="Calibri" pitchFamily="34" charset="0"/>
                <a:ea typeface="Calibri" pitchFamily="34" charset="-122"/>
                <a:cs typeface="Calibri" pitchFamily="34" charset="-120"/>
              </a:rPr>
              <a:t>You review, decide, and keep your professional judgment.</a:t>
            </a:r>
            <a:endParaRPr lang="en-US" sz="1400"/>
          </a:p>
        </p:txBody>
      </p:sp>
      <p:sp>
        <p:nvSpPr>
          <p:cNvPr id="14" name="Shape 10">
            <a:extLst>
              <a:ext uri="{FF2B5EF4-FFF2-40B4-BE49-F238E27FC236}">
                <a16:creationId xmlns:a16="http://schemas.microsoft.com/office/drawing/2014/main" id="{0AB84E2E-05B9-64CD-516A-7AEC8B9FA1B7}"/>
              </a:ext>
            </a:extLst>
          </p:cNvPr>
          <p:cNvSpPr/>
          <p:nvPr/>
        </p:nvSpPr>
        <p:spPr>
          <a:xfrm>
            <a:off x="3056929" y="4636008"/>
            <a:ext cx="6858000" cy="658368"/>
          </a:xfrm>
          <a:prstGeom prst="roundRect">
            <a:avLst>
              <a:gd name="adj" fmla="val 11111"/>
            </a:avLst>
          </a:prstGeom>
          <a:solidFill>
            <a:schemeClr val="accent6"/>
          </a:solidFill>
          <a:ln w="12700">
            <a:solidFill>
              <a:srgbClr val="48539A"/>
            </a:solidFill>
            <a:prstDash val="solid"/>
          </a:ln>
        </p:spPr>
        <p:txBody>
          <a:bodyPr/>
          <a:lstStyle/>
          <a:p>
            <a:endParaRPr lang="en-US"/>
          </a:p>
        </p:txBody>
      </p:sp>
      <p:sp>
        <p:nvSpPr>
          <p:cNvPr id="15" name="Shape 11">
            <a:extLst>
              <a:ext uri="{FF2B5EF4-FFF2-40B4-BE49-F238E27FC236}">
                <a16:creationId xmlns:a16="http://schemas.microsoft.com/office/drawing/2014/main" id="{471B3261-0185-B11B-6691-AD642437F7EE}"/>
              </a:ext>
            </a:extLst>
          </p:cNvPr>
          <p:cNvSpPr/>
          <p:nvPr/>
        </p:nvSpPr>
        <p:spPr>
          <a:xfrm>
            <a:off x="3203233" y="4773168"/>
            <a:ext cx="438912" cy="438912"/>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16" name="Image 2" descr="assets/icons/folder_w.png">
            <a:extLst>
              <a:ext uri="{FF2B5EF4-FFF2-40B4-BE49-F238E27FC236}">
                <a16:creationId xmlns:a16="http://schemas.microsoft.com/office/drawing/2014/main" id="{984E921B-9204-90FA-157D-15DFFF4A9F90}"/>
              </a:ext>
            </a:extLst>
          </p:cNvPr>
          <p:cNvPicPr>
            <a:picLocks noChangeAspect="1"/>
          </p:cNvPicPr>
          <p:nvPr/>
        </p:nvPicPr>
        <p:blipFill>
          <a:blip r:embed="rId5"/>
          <a:stretch>
            <a:fillRect/>
          </a:stretch>
        </p:blipFill>
        <p:spPr>
          <a:xfrm>
            <a:off x="3326128" y="4896063"/>
            <a:ext cx="193121" cy="193121"/>
          </a:xfrm>
          <a:prstGeom prst="rect">
            <a:avLst/>
          </a:prstGeom>
        </p:spPr>
      </p:pic>
      <p:sp>
        <p:nvSpPr>
          <p:cNvPr id="17" name="Text 12">
            <a:extLst>
              <a:ext uri="{FF2B5EF4-FFF2-40B4-BE49-F238E27FC236}">
                <a16:creationId xmlns:a16="http://schemas.microsoft.com/office/drawing/2014/main" id="{37574EE3-29C4-108E-8EFF-013B24CE3B68}"/>
              </a:ext>
            </a:extLst>
          </p:cNvPr>
          <p:cNvSpPr/>
          <p:nvPr/>
        </p:nvSpPr>
        <p:spPr>
          <a:xfrm>
            <a:off x="3788449" y="4636008"/>
            <a:ext cx="5943600" cy="658368"/>
          </a:xfrm>
          <a:prstGeom prst="rect">
            <a:avLst/>
          </a:prstGeom>
          <a:noFill/>
          <a:ln/>
        </p:spPr>
        <p:txBody>
          <a:bodyPr wrap="square" lIns="0" tIns="0" rIns="0" bIns="0" rtlCol="0" anchor="ctr"/>
          <a:lstStyle/>
          <a:p>
            <a:r>
              <a:rPr lang="en-US" sz="1400" b="1" dirty="0">
                <a:solidFill>
                  <a:srgbClr val="FFFFFF"/>
                </a:solidFill>
                <a:latin typeface="Calibri"/>
                <a:ea typeface="Calibri"/>
                <a:cs typeface="Calibri"/>
              </a:rPr>
              <a:t>Built for real work  </a:t>
            </a:r>
            <a:r>
              <a:rPr lang="en-US" sz="1250" dirty="0">
                <a:solidFill>
                  <a:srgbClr val="BFC7E6"/>
                </a:solidFill>
                <a:latin typeface="Calibri"/>
                <a:ea typeface="Calibri"/>
                <a:cs typeface="Calibri"/>
              </a:rPr>
              <a:t>Grounded in your </a:t>
            </a:r>
            <a:r>
              <a:rPr lang="en-US" sz="1250" dirty="0" err="1">
                <a:solidFill>
                  <a:srgbClr val="BFC7E6"/>
                </a:solidFill>
                <a:latin typeface="Calibri"/>
                <a:ea typeface="Calibri"/>
                <a:cs typeface="Calibri"/>
              </a:rPr>
              <a:t>your</a:t>
            </a:r>
            <a:r>
              <a:rPr lang="en-US" sz="1250" dirty="0">
                <a:solidFill>
                  <a:srgbClr val="BFC7E6"/>
                </a:solidFill>
                <a:latin typeface="Calibri"/>
                <a:ea typeface="Calibri"/>
                <a:cs typeface="Calibri"/>
              </a:rPr>
              <a:t> documents and information.</a:t>
            </a:r>
            <a:endParaRPr lang="en-US" sz="1400" dirty="0">
              <a:latin typeface="Calibri"/>
              <a:ea typeface="Calibri"/>
              <a:cs typeface="Calibri"/>
            </a:endParaRPr>
          </a:p>
        </p:txBody>
      </p:sp>
      <p:pic>
        <p:nvPicPr>
          <p:cNvPr id="18" name="Picture 17" descr="Person looking through glass">
            <a:extLst>
              <a:ext uri="{FF2B5EF4-FFF2-40B4-BE49-F238E27FC236}">
                <a16:creationId xmlns:a16="http://schemas.microsoft.com/office/drawing/2014/main" id="{6490CF6C-652D-9112-A535-A4C249BDA62C}"/>
              </a:ext>
            </a:extLst>
          </p:cNvPr>
          <p:cNvPicPr>
            <a:picLocks noChangeAspect="1"/>
          </p:cNvPicPr>
          <p:nvPr/>
        </p:nvPicPr>
        <p:blipFill>
          <a:blip r:embed="rId6"/>
          <a:srcRect l="25387" t="497" r="49481" b="-497"/>
          <a:stretch>
            <a:fillRect/>
          </a:stretch>
        </p:blipFill>
        <p:spPr>
          <a:xfrm>
            <a:off x="0" y="0"/>
            <a:ext cx="2277071" cy="6040192"/>
          </a:xfrm>
          <a:prstGeom prst="rect">
            <a:avLst/>
          </a:prstGeom>
        </p:spPr>
      </p:pic>
    </p:spTree>
    <p:extLst>
      <p:ext uri="{BB962C8B-B14F-4D97-AF65-F5344CB8AC3E}">
        <p14:creationId xmlns:p14="http://schemas.microsoft.com/office/powerpoint/2010/main" val="3223955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84048"/>
            <a:ext cx="10058400" cy="274320"/>
          </a:xfrm>
          <a:prstGeom prst="rect">
            <a:avLst/>
          </a:prstGeom>
          <a:noFill/>
          <a:ln/>
        </p:spPr>
        <p:txBody>
          <a:bodyPr wrap="square" lIns="0" tIns="0" rIns="0" bIns="0" rtlCol="0" anchor="ctr"/>
          <a:lstStyle/>
          <a:p>
            <a:pPr marL="0" indent="0">
              <a:buNone/>
            </a:pPr>
            <a:r>
              <a:rPr lang="en-US" sz="4000" b="1" kern="0" spc="300">
                <a:solidFill>
                  <a:srgbClr val="2674BC"/>
                </a:solidFill>
                <a:latin typeface="Inter" panose="02000503000000020004" pitchFamily="2" charset="0"/>
                <a:ea typeface="Inter" panose="02000503000000020004" pitchFamily="2" charset="0"/>
                <a:cs typeface="Inter" panose="02000503000000020004" pitchFamily="2" charset="0"/>
              </a:rPr>
              <a:t>THE BASELINE</a:t>
            </a:r>
            <a:endParaRPr lang="en-US" sz="4000">
              <a:solidFill>
                <a:srgbClr val="2674BC"/>
              </a:solidFill>
              <a:latin typeface="Inter" panose="02000503000000020004" pitchFamily="2" charset="0"/>
              <a:ea typeface="Inter" panose="02000503000000020004" pitchFamily="2" charset="0"/>
              <a:cs typeface="Inter" panose="02000503000000020004" pitchFamily="2" charset="0"/>
            </a:endParaRPr>
          </a:p>
        </p:txBody>
      </p:sp>
      <p:sp>
        <p:nvSpPr>
          <p:cNvPr id="3" name="Text 1"/>
          <p:cNvSpPr/>
          <p:nvPr/>
        </p:nvSpPr>
        <p:spPr>
          <a:xfrm>
            <a:off x="548640" y="658368"/>
            <a:ext cx="11064240" cy="777240"/>
          </a:xfrm>
          <a:prstGeom prst="rect">
            <a:avLst/>
          </a:prstGeom>
          <a:noFill/>
          <a:ln/>
        </p:spPr>
        <p:txBody>
          <a:bodyPr wrap="square" lIns="0" tIns="0" rIns="0" bIns="0" rtlCol="0" anchor="ctr"/>
          <a:lstStyle/>
          <a:p>
            <a:pPr marL="0" indent="0">
              <a:buNone/>
            </a:pPr>
            <a:r>
              <a:rPr lang="en-US" sz="3000" b="1">
                <a:solidFill>
                  <a:srgbClr val="1E2761"/>
                </a:solidFill>
                <a:latin typeface="Inter Display" panose="02000503000000020004" pitchFamily="2" charset="0"/>
                <a:ea typeface="Inter Display" panose="02000503000000020004" pitchFamily="2" charset="0"/>
                <a:cs typeface="Inter Display" panose="02000503000000020004" pitchFamily="2" charset="0"/>
              </a:rPr>
              <a:t>Meet Microsoft 365 Copilot</a:t>
            </a:r>
            <a:endParaRPr lang="en-US" sz="3000">
              <a:latin typeface="Inter Display" panose="02000503000000020004" pitchFamily="2" charset="0"/>
              <a:ea typeface="Inter Display" panose="02000503000000020004" pitchFamily="2" charset="0"/>
              <a:cs typeface="Inter Display" panose="02000503000000020004" pitchFamily="2" charset="0"/>
            </a:endParaRPr>
          </a:p>
        </p:txBody>
      </p:sp>
      <p:sp>
        <p:nvSpPr>
          <p:cNvPr id="4" name="Shape 2"/>
          <p:cNvSpPr/>
          <p:nvPr/>
        </p:nvSpPr>
        <p:spPr>
          <a:xfrm>
            <a:off x="11323015" y="457200"/>
            <a:ext cx="292608" cy="292608"/>
          </a:xfrm>
          <a:prstGeom prst="ellipse">
            <a:avLst/>
          </a:prstGeom>
          <a:solidFill>
            <a:srgbClr val="F2A900"/>
          </a:solidFill>
          <a:ln/>
        </p:spPr>
        <p:txBody>
          <a:bodyPr/>
          <a:lstStyle/>
          <a:p>
            <a:endParaRPr lang="en-US"/>
          </a:p>
        </p:txBody>
      </p:sp>
      <p:sp>
        <p:nvSpPr>
          <p:cNvPr id="5" name="Shape 3"/>
          <p:cNvSpPr/>
          <p:nvPr/>
        </p:nvSpPr>
        <p:spPr>
          <a:xfrm>
            <a:off x="11624767" y="566928"/>
            <a:ext cx="146304" cy="146304"/>
          </a:xfrm>
          <a:prstGeom prst="ellipse">
            <a:avLst/>
          </a:prstGeom>
          <a:solidFill>
            <a:srgbClr val="0E7C7B"/>
          </a:solidFill>
          <a:ln/>
        </p:spPr>
        <p:txBody>
          <a:bodyPr/>
          <a:lstStyle/>
          <a:p>
            <a:endParaRPr lang="en-US"/>
          </a:p>
        </p:txBody>
      </p:sp>
      <p:sp>
        <p:nvSpPr>
          <p:cNvPr id="6" name="Text 4"/>
          <p:cNvSpPr/>
          <p:nvPr/>
        </p:nvSpPr>
        <p:spPr>
          <a:xfrm>
            <a:off x="640080" y="1554480"/>
            <a:ext cx="10972800" cy="777240"/>
          </a:xfrm>
          <a:prstGeom prst="rect">
            <a:avLst/>
          </a:prstGeom>
          <a:noFill/>
          <a:ln/>
        </p:spPr>
        <p:txBody>
          <a:bodyPr wrap="square" lIns="0" tIns="0" rIns="0" bIns="0" rtlCol="0" anchor="ctr"/>
          <a:lstStyle/>
          <a:p>
            <a:pPr marL="0" indent="0">
              <a:lnSpc>
                <a:spcPct val="115000"/>
              </a:lnSpc>
              <a:buNone/>
            </a:pPr>
            <a:r>
              <a:rPr lang="en-US" sz="1500">
                <a:solidFill>
                  <a:srgbClr val="26282B"/>
                </a:solidFill>
                <a:latin typeface="Calibri" pitchFamily="34" charset="0"/>
                <a:ea typeface="Calibri" pitchFamily="34" charset="-122"/>
                <a:cs typeface="Calibri" pitchFamily="34" charset="-120"/>
              </a:rPr>
              <a:t>Copilot is generative AI woven into the apps you already use. It reasons over your work content — securely, inside your tenant — to help you create, catch up, and get answers in seconds.</a:t>
            </a:r>
            <a:endParaRPr lang="en-US" sz="1500"/>
          </a:p>
        </p:txBody>
      </p:sp>
      <p:sp>
        <p:nvSpPr>
          <p:cNvPr id="7" name="Shape 5"/>
          <p:cNvSpPr/>
          <p:nvPr/>
        </p:nvSpPr>
        <p:spPr>
          <a:xfrm>
            <a:off x="640080" y="2514600"/>
            <a:ext cx="5532120" cy="749808"/>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8" name="Shape 6"/>
          <p:cNvSpPr/>
          <p:nvPr/>
        </p:nvSpPr>
        <p:spPr>
          <a:xfrm>
            <a:off x="804672" y="2670048"/>
            <a:ext cx="438912" cy="438912"/>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9" name="Image 0" descr="assets/icons/comments.png"/>
          <p:cNvPicPr>
            <a:picLocks noChangeAspect="1"/>
          </p:cNvPicPr>
          <p:nvPr/>
        </p:nvPicPr>
        <p:blipFill>
          <a:blip r:embed="rId3">
            <a:biLevel thresh="25000"/>
          </a:blip>
          <a:stretch>
            <a:fillRect/>
          </a:stretch>
        </p:blipFill>
        <p:spPr>
          <a:xfrm>
            <a:off x="927567" y="2792943"/>
            <a:ext cx="193121" cy="193121"/>
          </a:xfrm>
          <a:prstGeom prst="rect">
            <a:avLst/>
          </a:prstGeom>
        </p:spPr>
      </p:pic>
      <p:sp>
        <p:nvSpPr>
          <p:cNvPr id="10" name="Text 7"/>
          <p:cNvSpPr/>
          <p:nvPr/>
        </p:nvSpPr>
        <p:spPr>
          <a:xfrm>
            <a:off x="1417320" y="2514600"/>
            <a:ext cx="4572000" cy="749808"/>
          </a:xfrm>
          <a:prstGeom prst="rect">
            <a:avLst/>
          </a:prstGeom>
          <a:noFill/>
          <a:ln/>
        </p:spPr>
        <p:txBody>
          <a:bodyPr wrap="square" lIns="0" tIns="0" rIns="0" bIns="0" rtlCol="0" anchor="ctr"/>
          <a:lstStyle/>
          <a:p>
            <a:pPr marL="0" indent="0">
              <a:buNone/>
            </a:pPr>
            <a:r>
              <a:rPr lang="en-US" sz="1550" b="1">
                <a:solidFill>
                  <a:srgbClr val="1E2761"/>
                </a:solidFill>
                <a:latin typeface="Calibri" pitchFamily="34" charset="0"/>
                <a:ea typeface="Calibri" pitchFamily="34" charset="-122"/>
                <a:cs typeface="Calibri" pitchFamily="34" charset="-120"/>
              </a:rPr>
              <a:t>Ask  </a:t>
            </a:r>
            <a:r>
              <a:rPr lang="en-US" sz="1250">
                <a:solidFill>
                  <a:srgbClr val="5F6672"/>
                </a:solidFill>
                <a:latin typeface="Calibri" pitchFamily="34" charset="0"/>
                <a:ea typeface="Calibri" pitchFamily="34" charset="-122"/>
                <a:cs typeface="Calibri" pitchFamily="34" charset="-120"/>
              </a:rPr>
              <a:t>Get grounded answers from your files, chats, and email.</a:t>
            </a:r>
            <a:endParaRPr lang="en-US" sz="1550"/>
          </a:p>
        </p:txBody>
      </p:sp>
      <p:sp>
        <p:nvSpPr>
          <p:cNvPr id="11" name="Shape 8"/>
          <p:cNvSpPr/>
          <p:nvPr/>
        </p:nvSpPr>
        <p:spPr>
          <a:xfrm>
            <a:off x="640080" y="3383280"/>
            <a:ext cx="5532120" cy="749808"/>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12" name="Shape 9"/>
          <p:cNvSpPr/>
          <p:nvPr/>
        </p:nvSpPr>
        <p:spPr>
          <a:xfrm>
            <a:off x="804672" y="3538728"/>
            <a:ext cx="438912" cy="438912"/>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13" name="Image 1" descr="assets/icons/bolt_w.png"/>
          <p:cNvPicPr>
            <a:picLocks noChangeAspect="1"/>
          </p:cNvPicPr>
          <p:nvPr/>
        </p:nvPicPr>
        <p:blipFill>
          <a:blip r:embed="rId4"/>
          <a:stretch>
            <a:fillRect/>
          </a:stretch>
        </p:blipFill>
        <p:spPr>
          <a:xfrm>
            <a:off x="927567" y="3661623"/>
            <a:ext cx="193121" cy="193121"/>
          </a:xfrm>
          <a:prstGeom prst="rect">
            <a:avLst/>
          </a:prstGeom>
        </p:spPr>
      </p:pic>
      <p:sp>
        <p:nvSpPr>
          <p:cNvPr id="14" name="Text 10"/>
          <p:cNvSpPr/>
          <p:nvPr/>
        </p:nvSpPr>
        <p:spPr>
          <a:xfrm>
            <a:off x="1417320" y="3383280"/>
            <a:ext cx="4572000" cy="749808"/>
          </a:xfrm>
          <a:prstGeom prst="rect">
            <a:avLst/>
          </a:prstGeom>
          <a:noFill/>
          <a:ln/>
        </p:spPr>
        <p:txBody>
          <a:bodyPr wrap="square" lIns="0" tIns="0" rIns="0" bIns="0" rtlCol="0" anchor="ctr"/>
          <a:lstStyle/>
          <a:p>
            <a:pPr marL="0" indent="0">
              <a:buNone/>
            </a:pPr>
            <a:r>
              <a:rPr lang="en-US" sz="1550" b="1" dirty="0">
                <a:solidFill>
                  <a:srgbClr val="1E2761"/>
                </a:solidFill>
                <a:latin typeface="Calibri"/>
                <a:ea typeface="Calibri"/>
                <a:cs typeface="Calibri"/>
              </a:rPr>
              <a:t>Create  </a:t>
            </a:r>
            <a:r>
              <a:rPr lang="en-US" sz="1250">
                <a:solidFill>
                  <a:srgbClr val="5F6672"/>
                </a:solidFill>
                <a:latin typeface="Calibri"/>
                <a:ea typeface="Calibri"/>
                <a:cs typeface="Calibri"/>
              </a:rPr>
              <a:t>Draft documents, emails, slides, and graphics fast.</a:t>
            </a:r>
            <a:endParaRPr lang="en-US" sz="1550">
              <a:latin typeface="Calibri"/>
              <a:ea typeface="Calibri"/>
              <a:cs typeface="Calibri"/>
            </a:endParaRPr>
          </a:p>
        </p:txBody>
      </p:sp>
      <p:sp>
        <p:nvSpPr>
          <p:cNvPr id="15" name="Shape 11"/>
          <p:cNvSpPr/>
          <p:nvPr/>
        </p:nvSpPr>
        <p:spPr>
          <a:xfrm>
            <a:off x="640080" y="4251960"/>
            <a:ext cx="5532120" cy="749808"/>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16" name="Shape 12"/>
          <p:cNvSpPr/>
          <p:nvPr/>
        </p:nvSpPr>
        <p:spPr>
          <a:xfrm>
            <a:off x="804672" y="4407408"/>
            <a:ext cx="438912" cy="438912"/>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17" name="Image 2" descr="assets/icons/search.png"/>
          <p:cNvPicPr>
            <a:picLocks noChangeAspect="1"/>
          </p:cNvPicPr>
          <p:nvPr/>
        </p:nvPicPr>
        <p:blipFill>
          <a:blip r:embed="rId5">
            <a:biLevel thresh="25000"/>
          </a:blip>
          <a:stretch>
            <a:fillRect/>
          </a:stretch>
        </p:blipFill>
        <p:spPr>
          <a:xfrm>
            <a:off x="927567" y="4530303"/>
            <a:ext cx="193121" cy="193121"/>
          </a:xfrm>
          <a:prstGeom prst="rect">
            <a:avLst/>
          </a:prstGeom>
        </p:spPr>
      </p:pic>
      <p:sp>
        <p:nvSpPr>
          <p:cNvPr id="18" name="Text 13"/>
          <p:cNvSpPr/>
          <p:nvPr/>
        </p:nvSpPr>
        <p:spPr>
          <a:xfrm>
            <a:off x="1417320" y="4251960"/>
            <a:ext cx="4572000" cy="749808"/>
          </a:xfrm>
          <a:prstGeom prst="rect">
            <a:avLst/>
          </a:prstGeom>
          <a:noFill/>
          <a:ln/>
        </p:spPr>
        <p:txBody>
          <a:bodyPr wrap="square" lIns="0" tIns="0" rIns="0" bIns="0" rtlCol="0" anchor="ctr"/>
          <a:lstStyle/>
          <a:p>
            <a:pPr marL="0" indent="0">
              <a:buNone/>
            </a:pPr>
            <a:r>
              <a:rPr lang="en-US" sz="1550" b="1">
                <a:solidFill>
                  <a:srgbClr val="1E2761"/>
                </a:solidFill>
                <a:latin typeface="Calibri" pitchFamily="34" charset="0"/>
                <a:ea typeface="Calibri" pitchFamily="34" charset="-122"/>
                <a:cs typeface="Calibri" pitchFamily="34" charset="-120"/>
              </a:rPr>
              <a:t>Catch up  </a:t>
            </a:r>
            <a:r>
              <a:rPr lang="en-US" sz="1250">
                <a:solidFill>
                  <a:srgbClr val="5F6672"/>
                </a:solidFill>
                <a:latin typeface="Calibri" pitchFamily="34" charset="0"/>
                <a:ea typeface="Calibri" pitchFamily="34" charset="-122"/>
                <a:cs typeface="Calibri" pitchFamily="34" charset="-120"/>
              </a:rPr>
              <a:t>Summarize long threads, documents, and meetings.</a:t>
            </a:r>
            <a:endParaRPr lang="en-US" sz="1550"/>
          </a:p>
        </p:txBody>
      </p:sp>
      <p:sp>
        <p:nvSpPr>
          <p:cNvPr id="19" name="Shape 14"/>
          <p:cNvSpPr/>
          <p:nvPr/>
        </p:nvSpPr>
        <p:spPr>
          <a:xfrm>
            <a:off x="640080" y="5120640"/>
            <a:ext cx="5532120" cy="749808"/>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20" name="Shape 15"/>
          <p:cNvSpPr/>
          <p:nvPr/>
        </p:nvSpPr>
        <p:spPr>
          <a:xfrm>
            <a:off x="804672" y="5276088"/>
            <a:ext cx="438912" cy="438912"/>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sp>
        <p:nvSpPr>
          <p:cNvPr id="22" name="Text 16"/>
          <p:cNvSpPr/>
          <p:nvPr/>
        </p:nvSpPr>
        <p:spPr>
          <a:xfrm>
            <a:off x="1417320" y="5120640"/>
            <a:ext cx="4572000" cy="749808"/>
          </a:xfrm>
          <a:prstGeom prst="rect">
            <a:avLst/>
          </a:prstGeom>
          <a:noFill/>
          <a:ln/>
        </p:spPr>
        <p:txBody>
          <a:bodyPr wrap="square" lIns="0" tIns="0" rIns="0" bIns="0" rtlCol="0" anchor="ctr"/>
          <a:lstStyle/>
          <a:p>
            <a:pPr marL="0" indent="0">
              <a:buNone/>
            </a:pPr>
            <a:r>
              <a:rPr lang="en-US" sz="1550" b="1">
                <a:solidFill>
                  <a:srgbClr val="1E2761"/>
                </a:solidFill>
                <a:latin typeface="Calibri" pitchFamily="34" charset="0"/>
                <a:ea typeface="Calibri" pitchFamily="34" charset="-122"/>
                <a:cs typeface="Calibri" pitchFamily="34" charset="-120"/>
              </a:rPr>
              <a:t>Act  </a:t>
            </a:r>
            <a:r>
              <a:rPr lang="en-US" sz="1250">
                <a:solidFill>
                  <a:srgbClr val="5F6672"/>
                </a:solidFill>
                <a:latin typeface="Calibri" pitchFamily="34" charset="0"/>
                <a:ea typeface="Calibri" pitchFamily="34" charset="-122"/>
                <a:cs typeface="Calibri" pitchFamily="34" charset="-120"/>
              </a:rPr>
              <a:t>Extend Copilot with agents that perform real tasks.</a:t>
            </a:r>
            <a:endParaRPr lang="en-US" sz="1550"/>
          </a:p>
        </p:txBody>
      </p:sp>
      <p:sp>
        <p:nvSpPr>
          <p:cNvPr id="23" name="Shape 17"/>
          <p:cNvSpPr/>
          <p:nvPr/>
        </p:nvSpPr>
        <p:spPr>
          <a:xfrm>
            <a:off x="6431280" y="2130552"/>
            <a:ext cx="5120640" cy="3657600"/>
          </a:xfrm>
          <a:prstGeom prst="rect">
            <a:avLst/>
          </a:prstGeom>
          <a:solidFill>
            <a:srgbClr val="1E2761"/>
          </a:solidFill>
          <a:ln/>
          <a:effectLst>
            <a:outerShdw blurRad="101600" dist="38100" dir="8100000" algn="bl" rotWithShape="0">
              <a:srgbClr val="000000">
                <a:alpha val="12000"/>
              </a:srgbClr>
            </a:outerShdw>
          </a:effectLst>
        </p:spPr>
        <p:txBody>
          <a:bodyPr/>
          <a:lstStyle/>
          <a:p>
            <a:endParaRPr lang="en-US"/>
          </a:p>
        </p:txBody>
      </p:sp>
      <p:sp>
        <p:nvSpPr>
          <p:cNvPr id="24" name="Shape 18"/>
          <p:cNvSpPr/>
          <p:nvPr/>
        </p:nvSpPr>
        <p:spPr>
          <a:xfrm>
            <a:off x="6431280" y="2194560"/>
            <a:ext cx="5120640" cy="82296"/>
          </a:xfrm>
          <a:prstGeom prst="rect">
            <a:avLst/>
          </a:prstGeom>
          <a:solidFill>
            <a:srgbClr val="F2A900"/>
          </a:solidFill>
          <a:ln/>
        </p:spPr>
        <p:txBody>
          <a:bodyPr/>
          <a:lstStyle/>
          <a:p>
            <a:endParaRPr lang="en-US"/>
          </a:p>
        </p:txBody>
      </p:sp>
      <p:sp>
        <p:nvSpPr>
          <p:cNvPr id="25" name="Text 19"/>
          <p:cNvSpPr/>
          <p:nvPr/>
        </p:nvSpPr>
        <p:spPr>
          <a:xfrm>
            <a:off x="6766560" y="2743200"/>
            <a:ext cx="4480560" cy="457200"/>
          </a:xfrm>
          <a:prstGeom prst="rect">
            <a:avLst/>
          </a:prstGeom>
          <a:noFill/>
          <a:ln/>
        </p:spPr>
        <p:txBody>
          <a:bodyPr wrap="square" lIns="0" tIns="0" rIns="0" bIns="0" rtlCol="0" anchor="ctr"/>
          <a:lstStyle/>
          <a:p>
            <a:pPr marL="0" indent="0">
              <a:buNone/>
            </a:pPr>
            <a:r>
              <a:rPr lang="en-US" sz="1800" b="1">
                <a:solidFill>
                  <a:srgbClr val="FFFFFF"/>
                </a:solidFill>
                <a:latin typeface="Georgia" pitchFamily="34" charset="0"/>
                <a:ea typeface="Georgia" pitchFamily="34" charset="-122"/>
                <a:cs typeface="Georgia" pitchFamily="34" charset="-120"/>
              </a:rPr>
              <a:t>Copilot lives where you work</a:t>
            </a:r>
            <a:endParaRPr lang="en-US" sz="1800"/>
          </a:p>
        </p:txBody>
      </p:sp>
      <p:pic>
        <p:nvPicPr>
          <p:cNvPr id="26" name="Image 4" descr="assets/icons/check.png"/>
          <p:cNvPicPr>
            <a:picLocks noChangeAspect="1"/>
          </p:cNvPicPr>
          <p:nvPr/>
        </p:nvPicPr>
        <p:blipFill>
          <a:blip r:embed="rId6"/>
          <a:stretch>
            <a:fillRect/>
          </a:stretch>
        </p:blipFill>
        <p:spPr>
          <a:xfrm>
            <a:off x="6766560" y="3346704"/>
            <a:ext cx="201168" cy="201168"/>
          </a:xfrm>
          <a:prstGeom prst="rect">
            <a:avLst/>
          </a:prstGeom>
        </p:spPr>
      </p:pic>
      <p:sp>
        <p:nvSpPr>
          <p:cNvPr id="27" name="Text 20"/>
          <p:cNvSpPr/>
          <p:nvPr/>
        </p:nvSpPr>
        <p:spPr>
          <a:xfrm>
            <a:off x="7059168" y="3291840"/>
            <a:ext cx="1874520" cy="475488"/>
          </a:xfrm>
          <a:prstGeom prst="rect">
            <a:avLst/>
          </a:prstGeom>
          <a:noFill/>
          <a:ln/>
        </p:spPr>
        <p:txBody>
          <a:bodyPr wrap="square" lIns="0" tIns="0" rIns="0" bIns="0" rtlCol="0" anchor="ctr"/>
          <a:lstStyle/>
          <a:p>
            <a:pPr marL="0" indent="0">
              <a:buNone/>
            </a:pPr>
            <a:r>
              <a:rPr lang="en-US" sz="1350">
                <a:solidFill>
                  <a:srgbClr val="E7EBFA"/>
                </a:solidFill>
                <a:latin typeface="Calibri" pitchFamily="34" charset="0"/>
                <a:ea typeface="Calibri" pitchFamily="34" charset="-122"/>
                <a:cs typeface="Calibri" pitchFamily="34" charset="-120"/>
              </a:rPr>
              <a:t>Teams</a:t>
            </a:r>
            <a:endParaRPr lang="en-US" sz="1350"/>
          </a:p>
        </p:txBody>
      </p:sp>
      <p:pic>
        <p:nvPicPr>
          <p:cNvPr id="28" name="Image 5" descr="assets/icons/check.png"/>
          <p:cNvPicPr>
            <a:picLocks noChangeAspect="1"/>
          </p:cNvPicPr>
          <p:nvPr/>
        </p:nvPicPr>
        <p:blipFill>
          <a:blip r:embed="rId6"/>
          <a:stretch>
            <a:fillRect/>
          </a:stretch>
        </p:blipFill>
        <p:spPr>
          <a:xfrm>
            <a:off x="9006840" y="3346704"/>
            <a:ext cx="201168" cy="201168"/>
          </a:xfrm>
          <a:prstGeom prst="rect">
            <a:avLst/>
          </a:prstGeom>
        </p:spPr>
      </p:pic>
      <p:sp>
        <p:nvSpPr>
          <p:cNvPr id="29" name="Text 21"/>
          <p:cNvSpPr/>
          <p:nvPr/>
        </p:nvSpPr>
        <p:spPr>
          <a:xfrm>
            <a:off x="9299448" y="3291840"/>
            <a:ext cx="1874520" cy="475488"/>
          </a:xfrm>
          <a:prstGeom prst="rect">
            <a:avLst/>
          </a:prstGeom>
          <a:noFill/>
          <a:ln/>
        </p:spPr>
        <p:txBody>
          <a:bodyPr wrap="square" lIns="0" tIns="0" rIns="0" bIns="0" rtlCol="0" anchor="ctr"/>
          <a:lstStyle/>
          <a:p>
            <a:pPr marL="0" indent="0">
              <a:buNone/>
            </a:pPr>
            <a:r>
              <a:rPr lang="en-US" sz="1350">
                <a:solidFill>
                  <a:srgbClr val="E7EBFA"/>
                </a:solidFill>
                <a:latin typeface="Calibri" pitchFamily="34" charset="0"/>
                <a:ea typeface="Calibri" pitchFamily="34" charset="-122"/>
                <a:cs typeface="Calibri" pitchFamily="34" charset="-120"/>
              </a:rPr>
              <a:t>Outlook</a:t>
            </a:r>
            <a:endParaRPr lang="en-US" sz="1350"/>
          </a:p>
        </p:txBody>
      </p:sp>
      <p:pic>
        <p:nvPicPr>
          <p:cNvPr id="30" name="Image 6" descr="assets/icons/check.png"/>
          <p:cNvPicPr>
            <a:picLocks noChangeAspect="1"/>
          </p:cNvPicPr>
          <p:nvPr/>
        </p:nvPicPr>
        <p:blipFill>
          <a:blip r:embed="rId6"/>
          <a:stretch>
            <a:fillRect/>
          </a:stretch>
        </p:blipFill>
        <p:spPr>
          <a:xfrm>
            <a:off x="6766560" y="3822192"/>
            <a:ext cx="201168" cy="201168"/>
          </a:xfrm>
          <a:prstGeom prst="rect">
            <a:avLst/>
          </a:prstGeom>
        </p:spPr>
      </p:pic>
      <p:sp>
        <p:nvSpPr>
          <p:cNvPr id="31" name="Text 22"/>
          <p:cNvSpPr/>
          <p:nvPr/>
        </p:nvSpPr>
        <p:spPr>
          <a:xfrm>
            <a:off x="7059168" y="3767328"/>
            <a:ext cx="1874520" cy="475488"/>
          </a:xfrm>
          <a:prstGeom prst="rect">
            <a:avLst/>
          </a:prstGeom>
          <a:noFill/>
          <a:ln/>
        </p:spPr>
        <p:txBody>
          <a:bodyPr wrap="square" lIns="0" tIns="0" rIns="0" bIns="0" rtlCol="0" anchor="ctr"/>
          <a:lstStyle/>
          <a:p>
            <a:pPr marL="0" indent="0">
              <a:buNone/>
            </a:pPr>
            <a:r>
              <a:rPr lang="en-US" sz="1350">
                <a:solidFill>
                  <a:srgbClr val="E7EBFA"/>
                </a:solidFill>
                <a:latin typeface="Calibri" pitchFamily="34" charset="0"/>
                <a:ea typeface="Calibri" pitchFamily="34" charset="-122"/>
                <a:cs typeface="Calibri" pitchFamily="34" charset="-120"/>
              </a:rPr>
              <a:t>Word</a:t>
            </a:r>
            <a:endParaRPr lang="en-US" sz="1350"/>
          </a:p>
        </p:txBody>
      </p:sp>
      <p:pic>
        <p:nvPicPr>
          <p:cNvPr id="32" name="Image 7" descr="assets/icons/check.png"/>
          <p:cNvPicPr>
            <a:picLocks noChangeAspect="1"/>
          </p:cNvPicPr>
          <p:nvPr/>
        </p:nvPicPr>
        <p:blipFill>
          <a:blip r:embed="rId6"/>
          <a:stretch>
            <a:fillRect/>
          </a:stretch>
        </p:blipFill>
        <p:spPr>
          <a:xfrm>
            <a:off x="9006840" y="3822192"/>
            <a:ext cx="201168" cy="201168"/>
          </a:xfrm>
          <a:prstGeom prst="rect">
            <a:avLst/>
          </a:prstGeom>
        </p:spPr>
      </p:pic>
      <p:sp>
        <p:nvSpPr>
          <p:cNvPr id="33" name="Text 23"/>
          <p:cNvSpPr/>
          <p:nvPr/>
        </p:nvSpPr>
        <p:spPr>
          <a:xfrm>
            <a:off x="9299448" y="3767328"/>
            <a:ext cx="1874520" cy="475488"/>
          </a:xfrm>
          <a:prstGeom prst="rect">
            <a:avLst/>
          </a:prstGeom>
          <a:noFill/>
          <a:ln/>
        </p:spPr>
        <p:txBody>
          <a:bodyPr wrap="square" lIns="0" tIns="0" rIns="0" bIns="0" rtlCol="0" anchor="ctr"/>
          <a:lstStyle/>
          <a:p>
            <a:pPr marL="0" indent="0">
              <a:buNone/>
            </a:pPr>
            <a:r>
              <a:rPr lang="en-US" sz="1350">
                <a:solidFill>
                  <a:srgbClr val="E7EBFA"/>
                </a:solidFill>
                <a:latin typeface="Calibri" pitchFamily="34" charset="0"/>
                <a:ea typeface="Calibri" pitchFamily="34" charset="-122"/>
                <a:cs typeface="Calibri" pitchFamily="34" charset="-120"/>
              </a:rPr>
              <a:t>PowerPoint</a:t>
            </a:r>
            <a:endParaRPr lang="en-US" sz="1350"/>
          </a:p>
        </p:txBody>
      </p:sp>
      <p:pic>
        <p:nvPicPr>
          <p:cNvPr id="34" name="Image 8" descr="assets/icons/check.png"/>
          <p:cNvPicPr>
            <a:picLocks noChangeAspect="1"/>
          </p:cNvPicPr>
          <p:nvPr/>
        </p:nvPicPr>
        <p:blipFill>
          <a:blip r:embed="rId6"/>
          <a:stretch>
            <a:fillRect/>
          </a:stretch>
        </p:blipFill>
        <p:spPr>
          <a:xfrm>
            <a:off x="6766560" y="4297680"/>
            <a:ext cx="201168" cy="201168"/>
          </a:xfrm>
          <a:prstGeom prst="rect">
            <a:avLst/>
          </a:prstGeom>
        </p:spPr>
      </p:pic>
      <p:sp>
        <p:nvSpPr>
          <p:cNvPr id="35" name="Text 24"/>
          <p:cNvSpPr/>
          <p:nvPr/>
        </p:nvSpPr>
        <p:spPr>
          <a:xfrm>
            <a:off x="7059168" y="4242816"/>
            <a:ext cx="1874520" cy="475488"/>
          </a:xfrm>
          <a:prstGeom prst="rect">
            <a:avLst/>
          </a:prstGeom>
          <a:noFill/>
          <a:ln/>
        </p:spPr>
        <p:txBody>
          <a:bodyPr wrap="square" lIns="0" tIns="0" rIns="0" bIns="0" rtlCol="0" anchor="ctr"/>
          <a:lstStyle/>
          <a:p>
            <a:pPr marL="0" indent="0">
              <a:buNone/>
            </a:pPr>
            <a:r>
              <a:rPr lang="en-US" sz="1350">
                <a:solidFill>
                  <a:srgbClr val="E7EBFA"/>
                </a:solidFill>
                <a:latin typeface="Calibri" pitchFamily="34" charset="0"/>
                <a:ea typeface="Calibri" pitchFamily="34" charset="-122"/>
                <a:cs typeface="Calibri" pitchFamily="34" charset="-120"/>
              </a:rPr>
              <a:t>Excel</a:t>
            </a:r>
            <a:endParaRPr lang="en-US" sz="1350"/>
          </a:p>
        </p:txBody>
      </p:sp>
      <p:pic>
        <p:nvPicPr>
          <p:cNvPr id="36" name="Image 9" descr="assets/icons/check.png"/>
          <p:cNvPicPr>
            <a:picLocks noChangeAspect="1"/>
          </p:cNvPicPr>
          <p:nvPr/>
        </p:nvPicPr>
        <p:blipFill>
          <a:blip r:embed="rId6"/>
          <a:stretch>
            <a:fillRect/>
          </a:stretch>
        </p:blipFill>
        <p:spPr>
          <a:xfrm>
            <a:off x="9006840" y="4297680"/>
            <a:ext cx="201168" cy="201168"/>
          </a:xfrm>
          <a:prstGeom prst="rect">
            <a:avLst/>
          </a:prstGeom>
        </p:spPr>
      </p:pic>
      <p:sp>
        <p:nvSpPr>
          <p:cNvPr id="37" name="Text 25"/>
          <p:cNvSpPr/>
          <p:nvPr/>
        </p:nvSpPr>
        <p:spPr>
          <a:xfrm>
            <a:off x="9299448" y="4242816"/>
            <a:ext cx="1874520" cy="475488"/>
          </a:xfrm>
          <a:prstGeom prst="rect">
            <a:avLst/>
          </a:prstGeom>
          <a:noFill/>
          <a:ln/>
        </p:spPr>
        <p:txBody>
          <a:bodyPr wrap="square" lIns="0" tIns="0" rIns="0" bIns="0" rtlCol="0" anchor="ctr"/>
          <a:lstStyle/>
          <a:p>
            <a:pPr marL="0" indent="0">
              <a:buNone/>
            </a:pPr>
            <a:r>
              <a:rPr lang="en-US" sz="1350">
                <a:solidFill>
                  <a:srgbClr val="E7EBFA"/>
                </a:solidFill>
                <a:latin typeface="Calibri" pitchFamily="34" charset="0"/>
                <a:ea typeface="Calibri" pitchFamily="34" charset="-122"/>
                <a:cs typeface="Calibri" pitchFamily="34" charset="-120"/>
              </a:rPr>
              <a:t>OneNote</a:t>
            </a:r>
            <a:endParaRPr lang="en-US" sz="1350"/>
          </a:p>
        </p:txBody>
      </p:sp>
      <p:pic>
        <p:nvPicPr>
          <p:cNvPr id="38" name="Image 10" descr="assets/icons/check.png"/>
          <p:cNvPicPr>
            <a:picLocks noChangeAspect="1"/>
          </p:cNvPicPr>
          <p:nvPr/>
        </p:nvPicPr>
        <p:blipFill>
          <a:blip r:embed="rId6"/>
          <a:stretch>
            <a:fillRect/>
          </a:stretch>
        </p:blipFill>
        <p:spPr>
          <a:xfrm>
            <a:off x="6766560" y="4773168"/>
            <a:ext cx="201168" cy="201168"/>
          </a:xfrm>
          <a:prstGeom prst="rect">
            <a:avLst/>
          </a:prstGeom>
        </p:spPr>
      </p:pic>
      <p:sp>
        <p:nvSpPr>
          <p:cNvPr id="39" name="Text 26"/>
          <p:cNvSpPr/>
          <p:nvPr/>
        </p:nvSpPr>
        <p:spPr>
          <a:xfrm>
            <a:off x="7059168" y="4718304"/>
            <a:ext cx="1874520" cy="475488"/>
          </a:xfrm>
          <a:prstGeom prst="rect">
            <a:avLst/>
          </a:prstGeom>
          <a:noFill/>
          <a:ln/>
        </p:spPr>
        <p:txBody>
          <a:bodyPr wrap="square" lIns="0" tIns="0" rIns="0" bIns="0" rtlCol="0" anchor="ctr"/>
          <a:lstStyle/>
          <a:p>
            <a:pPr marL="0" indent="0">
              <a:buNone/>
            </a:pPr>
            <a:r>
              <a:rPr lang="en-US" sz="1350">
                <a:solidFill>
                  <a:srgbClr val="E7EBFA"/>
                </a:solidFill>
                <a:latin typeface="Calibri" pitchFamily="34" charset="0"/>
                <a:ea typeface="Calibri" pitchFamily="34" charset="-122"/>
                <a:cs typeface="Calibri" pitchFamily="34" charset="-120"/>
              </a:rPr>
              <a:t>SharePoint</a:t>
            </a:r>
            <a:endParaRPr lang="en-US" sz="1350"/>
          </a:p>
        </p:txBody>
      </p:sp>
      <p:pic>
        <p:nvPicPr>
          <p:cNvPr id="40" name="Image 11" descr="assets/icons/check.png"/>
          <p:cNvPicPr>
            <a:picLocks noChangeAspect="1"/>
          </p:cNvPicPr>
          <p:nvPr/>
        </p:nvPicPr>
        <p:blipFill>
          <a:blip r:embed="rId6"/>
          <a:stretch>
            <a:fillRect/>
          </a:stretch>
        </p:blipFill>
        <p:spPr>
          <a:xfrm>
            <a:off x="9006840" y="4773168"/>
            <a:ext cx="201168" cy="201168"/>
          </a:xfrm>
          <a:prstGeom prst="rect">
            <a:avLst/>
          </a:prstGeom>
        </p:spPr>
      </p:pic>
      <p:sp>
        <p:nvSpPr>
          <p:cNvPr id="41" name="Text 27"/>
          <p:cNvSpPr/>
          <p:nvPr/>
        </p:nvSpPr>
        <p:spPr>
          <a:xfrm>
            <a:off x="9299448" y="4718304"/>
            <a:ext cx="1874520" cy="475488"/>
          </a:xfrm>
          <a:prstGeom prst="rect">
            <a:avLst/>
          </a:prstGeom>
          <a:noFill/>
          <a:ln/>
        </p:spPr>
        <p:txBody>
          <a:bodyPr wrap="square" lIns="0" tIns="0" rIns="0" bIns="0" rtlCol="0" anchor="ctr"/>
          <a:lstStyle/>
          <a:p>
            <a:pPr marL="0" indent="0">
              <a:buNone/>
            </a:pPr>
            <a:r>
              <a:rPr lang="en-US" sz="1350">
                <a:solidFill>
                  <a:srgbClr val="E7EBFA"/>
                </a:solidFill>
                <a:latin typeface="Calibri" pitchFamily="34" charset="0"/>
                <a:ea typeface="Calibri" pitchFamily="34" charset="-122"/>
                <a:cs typeface="Calibri" pitchFamily="34" charset="-120"/>
              </a:rPr>
              <a:t>Copilot Chat</a:t>
            </a:r>
            <a:endParaRPr lang="en-US" sz="1350"/>
          </a:p>
        </p:txBody>
      </p:sp>
      <p:sp>
        <p:nvSpPr>
          <p:cNvPr id="42" name="Text 28"/>
          <p:cNvSpPr/>
          <p:nvPr/>
        </p:nvSpPr>
        <p:spPr>
          <a:xfrm>
            <a:off x="6766560" y="5193792"/>
            <a:ext cx="4480560" cy="475488"/>
          </a:xfrm>
          <a:prstGeom prst="rect">
            <a:avLst/>
          </a:prstGeom>
          <a:noFill/>
          <a:ln/>
        </p:spPr>
        <p:txBody>
          <a:bodyPr wrap="square" lIns="0" tIns="0" rIns="0" bIns="0" rtlCol="0" anchor="ctr"/>
          <a:lstStyle/>
          <a:p>
            <a:pPr marL="0" indent="0">
              <a:buNone/>
            </a:pPr>
            <a:r>
              <a:rPr lang="en-US" sz="1250" i="1">
                <a:solidFill>
                  <a:srgbClr val="F2A900"/>
                </a:solidFill>
                <a:latin typeface="Calibri" pitchFamily="34" charset="0"/>
                <a:ea typeface="Calibri" pitchFamily="34" charset="-122"/>
                <a:cs typeface="Calibri" pitchFamily="34" charset="-120"/>
              </a:rPr>
              <a:t>One assistant, everywhere — no new app to learn.</a:t>
            </a:r>
            <a:endParaRPr lang="en-US" sz="1250"/>
          </a:p>
        </p:txBody>
      </p:sp>
      <p:pic>
        <p:nvPicPr>
          <p:cNvPr id="43" name="Graphic 42" descr="Arrow: Slight curve with solid fill">
            <a:extLst>
              <a:ext uri="{FF2B5EF4-FFF2-40B4-BE49-F238E27FC236}">
                <a16:creationId xmlns:a16="http://schemas.microsoft.com/office/drawing/2014/main" id="{1A4F2CC3-4FB9-5FD0-5CD1-59ACFE868847}"/>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73716" y="5383255"/>
            <a:ext cx="276043" cy="22457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84048"/>
            <a:ext cx="10058400" cy="274320"/>
          </a:xfrm>
          <a:prstGeom prst="rect">
            <a:avLst/>
          </a:prstGeom>
          <a:noFill/>
          <a:ln/>
        </p:spPr>
        <p:txBody>
          <a:bodyPr wrap="square" lIns="0" tIns="0" rIns="0" bIns="0" rtlCol="0" anchor="ctr"/>
          <a:lstStyle/>
          <a:p>
            <a:pPr marL="0" indent="0">
              <a:buNone/>
            </a:pPr>
            <a:r>
              <a:rPr lang="en-US" sz="3200" b="1" kern="0" spc="300">
                <a:solidFill>
                  <a:srgbClr val="0E7C7B"/>
                </a:solidFill>
                <a:latin typeface="Inter Display" panose="02000503000000020004" pitchFamily="2" charset="0"/>
                <a:ea typeface="Inter Display" panose="02000503000000020004" pitchFamily="2" charset="0"/>
                <a:cs typeface="Inter Display" panose="02000503000000020004" pitchFamily="2" charset="0"/>
              </a:rPr>
              <a:t>MAKING IT MAKE SENSE</a:t>
            </a:r>
            <a:endParaRPr lang="en-US" sz="3200">
              <a:latin typeface="Inter Display" panose="02000503000000020004" pitchFamily="2" charset="0"/>
              <a:ea typeface="Inter Display" panose="02000503000000020004" pitchFamily="2" charset="0"/>
              <a:cs typeface="Inter Display" panose="02000503000000020004" pitchFamily="2" charset="0"/>
            </a:endParaRPr>
          </a:p>
        </p:txBody>
      </p:sp>
      <p:sp>
        <p:nvSpPr>
          <p:cNvPr id="3" name="Text 1"/>
          <p:cNvSpPr/>
          <p:nvPr/>
        </p:nvSpPr>
        <p:spPr>
          <a:xfrm>
            <a:off x="548640" y="658368"/>
            <a:ext cx="11064240" cy="777240"/>
          </a:xfrm>
          <a:prstGeom prst="rect">
            <a:avLst/>
          </a:prstGeom>
          <a:noFill/>
          <a:ln/>
        </p:spPr>
        <p:txBody>
          <a:bodyPr wrap="square" lIns="0" tIns="0" rIns="0" bIns="0" rtlCol="0" anchor="ctr"/>
          <a:lstStyle/>
          <a:p>
            <a:pPr marL="0" indent="0">
              <a:buNone/>
            </a:pPr>
            <a:r>
              <a:rPr lang="en-US" sz="3000" b="1" dirty="0">
                <a:solidFill>
                  <a:srgbClr val="1E2761"/>
                </a:solidFill>
                <a:latin typeface="Inter Display" panose="02000503000000020004" pitchFamily="2" charset="0"/>
                <a:ea typeface="Inter Display" panose="02000503000000020004" pitchFamily="2" charset="0"/>
                <a:cs typeface="Inter Display" panose="02000503000000020004" pitchFamily="2" charset="0"/>
              </a:rPr>
              <a:t>Three roles these tools provide</a:t>
            </a:r>
            <a:endParaRPr lang="en-US" sz="3000" dirty="0">
              <a:latin typeface="Inter Display" panose="02000503000000020004" pitchFamily="2" charset="0"/>
              <a:ea typeface="Inter Display" panose="02000503000000020004" pitchFamily="2" charset="0"/>
              <a:cs typeface="Inter Display" panose="02000503000000020004" pitchFamily="2" charset="0"/>
            </a:endParaRPr>
          </a:p>
        </p:txBody>
      </p:sp>
      <p:sp>
        <p:nvSpPr>
          <p:cNvPr id="4" name="Shape 2"/>
          <p:cNvSpPr/>
          <p:nvPr/>
        </p:nvSpPr>
        <p:spPr>
          <a:xfrm>
            <a:off x="11323015" y="457200"/>
            <a:ext cx="292608" cy="292608"/>
          </a:xfrm>
          <a:prstGeom prst="ellipse">
            <a:avLst/>
          </a:prstGeom>
          <a:solidFill>
            <a:srgbClr val="F2A900"/>
          </a:solidFill>
          <a:ln/>
        </p:spPr>
        <p:txBody>
          <a:bodyPr/>
          <a:lstStyle/>
          <a:p>
            <a:endParaRPr lang="en-US"/>
          </a:p>
        </p:txBody>
      </p:sp>
      <p:sp>
        <p:nvSpPr>
          <p:cNvPr id="5" name="Shape 3"/>
          <p:cNvSpPr/>
          <p:nvPr/>
        </p:nvSpPr>
        <p:spPr>
          <a:xfrm>
            <a:off x="11624767" y="566928"/>
            <a:ext cx="146304" cy="146304"/>
          </a:xfrm>
          <a:prstGeom prst="ellipse">
            <a:avLst/>
          </a:prstGeom>
          <a:solidFill>
            <a:srgbClr val="0E7C7B"/>
          </a:solidFill>
          <a:ln/>
        </p:spPr>
        <p:txBody>
          <a:bodyPr/>
          <a:lstStyle/>
          <a:p>
            <a:endParaRPr lang="en-US"/>
          </a:p>
        </p:txBody>
      </p:sp>
      <p:sp>
        <p:nvSpPr>
          <p:cNvPr id="6" name="Shape 4"/>
          <p:cNvSpPr/>
          <p:nvPr/>
        </p:nvSpPr>
        <p:spPr>
          <a:xfrm>
            <a:off x="640080" y="1546046"/>
            <a:ext cx="3413760" cy="416052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7" name="Shape 5"/>
          <p:cNvSpPr/>
          <p:nvPr/>
        </p:nvSpPr>
        <p:spPr>
          <a:xfrm>
            <a:off x="640080" y="1546046"/>
            <a:ext cx="3413760" cy="1051560"/>
          </a:xfrm>
          <a:prstGeom prst="rect">
            <a:avLst/>
          </a:prstGeom>
          <a:solidFill>
            <a:srgbClr val="0E7C7B"/>
          </a:solidFill>
          <a:ln/>
        </p:spPr>
        <p:txBody>
          <a:bodyPr/>
          <a:lstStyle/>
          <a:p>
            <a:endParaRPr lang="en-US"/>
          </a:p>
        </p:txBody>
      </p:sp>
      <p:sp>
        <p:nvSpPr>
          <p:cNvPr id="8" name="Shape 6"/>
          <p:cNvSpPr/>
          <p:nvPr/>
        </p:nvSpPr>
        <p:spPr>
          <a:xfrm>
            <a:off x="960120" y="1802078"/>
            <a:ext cx="548640" cy="548640"/>
          </a:xfrm>
          <a:prstGeom prst="ellipse">
            <a:avLst/>
          </a:prstGeom>
          <a:solidFill>
            <a:srgbClr val="0B5E5D"/>
          </a:solidFill>
          <a:ln/>
          <a:effectLst>
            <a:outerShdw blurRad="101600" dist="38100" dir="8100000" algn="bl" rotWithShape="0">
              <a:srgbClr val="000000">
                <a:alpha val="12000"/>
              </a:srgbClr>
            </a:outerShdw>
          </a:effectLst>
        </p:spPr>
        <p:txBody>
          <a:bodyPr/>
          <a:lstStyle/>
          <a:p>
            <a:endParaRPr lang="en-US"/>
          </a:p>
        </p:txBody>
      </p:sp>
      <p:pic>
        <p:nvPicPr>
          <p:cNvPr id="9" name="Image 0" descr="assets/icons/folder_w.png"/>
          <p:cNvPicPr>
            <a:picLocks noChangeAspect="1"/>
          </p:cNvPicPr>
          <p:nvPr/>
        </p:nvPicPr>
        <p:blipFill>
          <a:blip r:embed="rId3"/>
          <a:stretch>
            <a:fillRect/>
          </a:stretch>
        </p:blipFill>
        <p:spPr>
          <a:xfrm>
            <a:off x="1113739" y="1955697"/>
            <a:ext cx="241402" cy="241402"/>
          </a:xfrm>
          <a:prstGeom prst="rect">
            <a:avLst/>
          </a:prstGeom>
        </p:spPr>
      </p:pic>
      <p:sp>
        <p:nvSpPr>
          <p:cNvPr id="10" name="Text 7"/>
          <p:cNvSpPr/>
          <p:nvPr/>
        </p:nvSpPr>
        <p:spPr>
          <a:xfrm>
            <a:off x="1600200" y="1728926"/>
            <a:ext cx="2316480" cy="685800"/>
          </a:xfrm>
          <a:prstGeom prst="rect">
            <a:avLst/>
          </a:prstGeom>
          <a:noFill/>
          <a:ln/>
        </p:spPr>
        <p:txBody>
          <a:bodyPr wrap="square" lIns="0" tIns="0" rIns="0" bIns="0" rtlCol="0" anchor="ctr"/>
          <a:lstStyle/>
          <a:p>
            <a:pPr marL="0" indent="0">
              <a:buNone/>
            </a:pPr>
            <a:r>
              <a:rPr lang="en-US" sz="1250" b="1">
                <a:solidFill>
                  <a:srgbClr val="FFFFFF"/>
                </a:solidFill>
                <a:latin typeface="Inter Display" panose="02000503000000020004" pitchFamily="2" charset="0"/>
                <a:ea typeface="Inter Display" panose="02000503000000020004" pitchFamily="2" charset="0"/>
                <a:cs typeface="Inter Display" panose="02000503000000020004" pitchFamily="2" charset="0"/>
              </a:rPr>
              <a:t>Copilot Notebooks</a:t>
            </a:r>
            <a:endParaRPr lang="en-US" sz="1250">
              <a:latin typeface="Inter Display" panose="02000503000000020004" pitchFamily="2" charset="0"/>
              <a:ea typeface="Inter Display" panose="02000503000000020004" pitchFamily="2" charset="0"/>
              <a:cs typeface="Inter Display" panose="02000503000000020004" pitchFamily="2" charset="0"/>
            </a:endParaRPr>
          </a:p>
        </p:txBody>
      </p:sp>
      <p:sp>
        <p:nvSpPr>
          <p:cNvPr id="11" name="Text 8"/>
          <p:cNvSpPr/>
          <p:nvPr/>
        </p:nvSpPr>
        <p:spPr>
          <a:xfrm>
            <a:off x="914400" y="2780486"/>
            <a:ext cx="2865120" cy="777240"/>
          </a:xfrm>
          <a:prstGeom prst="rect">
            <a:avLst/>
          </a:prstGeom>
          <a:noFill/>
          <a:ln/>
        </p:spPr>
        <p:txBody>
          <a:bodyPr wrap="square" lIns="0" tIns="0" rIns="0" bIns="0" rtlCol="0" anchor="ctr"/>
          <a:lstStyle/>
          <a:p>
            <a:pPr marL="0" indent="0">
              <a:lnSpc>
                <a:spcPct val="95000"/>
              </a:lnSpc>
              <a:buNone/>
            </a:pPr>
            <a:r>
              <a:rPr lang="en-US" sz="1800" b="1">
                <a:solidFill>
                  <a:srgbClr val="1E2761"/>
                </a:solidFill>
                <a:latin typeface="Inter Display" panose="02000503000000020004" pitchFamily="2" charset="0"/>
                <a:ea typeface="Inter Display" panose="02000503000000020004" pitchFamily="2" charset="0"/>
                <a:cs typeface="Inter Display" panose="02000503000000020004" pitchFamily="2" charset="0"/>
              </a:rPr>
              <a:t>Your Digital Librarian</a:t>
            </a:r>
            <a:endParaRPr lang="en-US" sz="1800">
              <a:latin typeface="Inter Display" panose="02000503000000020004" pitchFamily="2" charset="0"/>
              <a:ea typeface="Inter Display" panose="02000503000000020004" pitchFamily="2" charset="0"/>
              <a:cs typeface="Inter Display" panose="02000503000000020004" pitchFamily="2" charset="0"/>
            </a:endParaRPr>
          </a:p>
        </p:txBody>
      </p:sp>
      <p:sp>
        <p:nvSpPr>
          <p:cNvPr id="12" name="Text 9"/>
          <p:cNvSpPr/>
          <p:nvPr/>
        </p:nvSpPr>
        <p:spPr>
          <a:xfrm>
            <a:off x="914400" y="3603446"/>
            <a:ext cx="2865120" cy="1463040"/>
          </a:xfrm>
          <a:prstGeom prst="rect">
            <a:avLst/>
          </a:prstGeom>
          <a:noFill/>
          <a:ln/>
        </p:spPr>
        <p:txBody>
          <a:bodyPr wrap="square" lIns="0" tIns="0" rIns="0" bIns="0" rtlCol="0" anchor="ctr"/>
          <a:lstStyle/>
          <a:p>
            <a:pPr marL="0" indent="0">
              <a:lnSpc>
                <a:spcPct val="112000"/>
              </a:lnSpc>
              <a:buNone/>
            </a:pPr>
            <a:r>
              <a:rPr lang="en-US" sz="1300">
                <a:solidFill>
                  <a:srgbClr val="5F6672"/>
                </a:solidFill>
                <a:latin typeface="Inter Display"/>
                <a:ea typeface="Inter Display" panose="02000503000000020004" pitchFamily="2" charset="0"/>
                <a:cs typeface="Inter Display" panose="02000503000000020004" pitchFamily="2" charset="0"/>
              </a:rPr>
              <a:t>Gather your documents, standards, and past materials in one place. Ask, and it retrieves exactly what you need — instantly.</a:t>
            </a:r>
            <a:endParaRPr lang="en-US" sz="1300">
              <a:latin typeface="Inter Display"/>
              <a:ea typeface="Inter Display" panose="02000503000000020004" pitchFamily="2" charset="0"/>
              <a:cs typeface="Inter Display" panose="02000503000000020004" pitchFamily="2" charset="0"/>
            </a:endParaRPr>
          </a:p>
        </p:txBody>
      </p:sp>
      <p:sp>
        <p:nvSpPr>
          <p:cNvPr id="13" name="Shape 10"/>
          <p:cNvSpPr/>
          <p:nvPr/>
        </p:nvSpPr>
        <p:spPr>
          <a:xfrm>
            <a:off x="914400" y="5139638"/>
            <a:ext cx="1828800" cy="365760"/>
          </a:xfrm>
          <a:prstGeom prst="roundRect">
            <a:avLst>
              <a:gd name="adj" fmla="val 25000"/>
            </a:avLst>
          </a:prstGeom>
          <a:solidFill>
            <a:srgbClr val="F3ECDD"/>
          </a:solidFill>
          <a:ln/>
        </p:spPr>
        <p:txBody>
          <a:bodyPr/>
          <a:lstStyle/>
          <a:p>
            <a:endParaRPr lang="en-US"/>
          </a:p>
        </p:txBody>
      </p:sp>
      <p:sp>
        <p:nvSpPr>
          <p:cNvPr id="14" name="Text 11"/>
          <p:cNvSpPr/>
          <p:nvPr/>
        </p:nvSpPr>
        <p:spPr>
          <a:xfrm>
            <a:off x="914400" y="5139638"/>
            <a:ext cx="1828800" cy="365760"/>
          </a:xfrm>
          <a:prstGeom prst="rect">
            <a:avLst/>
          </a:prstGeom>
          <a:noFill/>
          <a:ln/>
        </p:spPr>
        <p:txBody>
          <a:bodyPr wrap="square" lIns="0" tIns="0" rIns="0" bIns="0" rtlCol="0" anchor="ctr"/>
          <a:lstStyle/>
          <a:p>
            <a:pPr marL="0" indent="0" algn="ctr">
              <a:buNone/>
            </a:pPr>
            <a:r>
              <a:rPr lang="en-US" sz="1050" b="1">
                <a:solidFill>
                  <a:srgbClr val="1E2761"/>
                </a:solidFill>
                <a:latin typeface="Calibri" pitchFamily="34" charset="0"/>
                <a:ea typeface="Calibri" pitchFamily="34" charset="-122"/>
                <a:cs typeface="Calibri" pitchFamily="34" charset="-120"/>
              </a:rPr>
              <a:t>Standard user</a:t>
            </a:r>
            <a:endParaRPr lang="en-US" sz="1050"/>
          </a:p>
        </p:txBody>
      </p:sp>
      <p:sp>
        <p:nvSpPr>
          <p:cNvPr id="15" name="Shape 12"/>
          <p:cNvSpPr/>
          <p:nvPr/>
        </p:nvSpPr>
        <p:spPr>
          <a:xfrm>
            <a:off x="4419600" y="1546046"/>
            <a:ext cx="3413760" cy="416052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16" name="Shape 13"/>
          <p:cNvSpPr/>
          <p:nvPr/>
        </p:nvSpPr>
        <p:spPr>
          <a:xfrm>
            <a:off x="4419600" y="1546046"/>
            <a:ext cx="3413760" cy="1051560"/>
          </a:xfrm>
          <a:prstGeom prst="rect">
            <a:avLst/>
          </a:prstGeom>
          <a:solidFill>
            <a:srgbClr val="1E2761"/>
          </a:solidFill>
          <a:ln/>
        </p:spPr>
        <p:txBody>
          <a:bodyPr/>
          <a:lstStyle/>
          <a:p>
            <a:endParaRPr lang="en-US"/>
          </a:p>
        </p:txBody>
      </p:sp>
      <p:sp>
        <p:nvSpPr>
          <p:cNvPr id="17" name="Shape 14"/>
          <p:cNvSpPr/>
          <p:nvPr/>
        </p:nvSpPr>
        <p:spPr>
          <a:xfrm>
            <a:off x="4739640" y="1802078"/>
            <a:ext cx="548640" cy="548640"/>
          </a:xfrm>
          <a:prstGeom prst="ellipse">
            <a:avLst/>
          </a:prstGeom>
          <a:solidFill>
            <a:srgbClr val="0B5E5D"/>
          </a:solidFill>
          <a:ln/>
          <a:effectLst>
            <a:outerShdw blurRad="101600" dist="38100" dir="8100000" algn="bl" rotWithShape="0">
              <a:srgbClr val="000000">
                <a:alpha val="12000"/>
              </a:srgbClr>
            </a:outerShdw>
          </a:effectLst>
        </p:spPr>
        <p:txBody>
          <a:bodyPr/>
          <a:lstStyle/>
          <a:p>
            <a:endParaRPr lang="en-US"/>
          </a:p>
        </p:txBody>
      </p:sp>
      <p:pic>
        <p:nvPicPr>
          <p:cNvPr id="18" name="Image 1" descr="assets/icons/robot_w.png"/>
          <p:cNvPicPr>
            <a:picLocks noChangeAspect="1"/>
          </p:cNvPicPr>
          <p:nvPr/>
        </p:nvPicPr>
        <p:blipFill>
          <a:blip r:embed="rId4"/>
          <a:stretch>
            <a:fillRect/>
          </a:stretch>
        </p:blipFill>
        <p:spPr>
          <a:xfrm>
            <a:off x="4893259" y="1955697"/>
            <a:ext cx="241402" cy="241402"/>
          </a:xfrm>
          <a:prstGeom prst="rect">
            <a:avLst/>
          </a:prstGeom>
        </p:spPr>
      </p:pic>
      <p:sp>
        <p:nvSpPr>
          <p:cNvPr id="19" name="Text 15"/>
          <p:cNvSpPr/>
          <p:nvPr/>
        </p:nvSpPr>
        <p:spPr>
          <a:xfrm>
            <a:off x="5379720" y="1728926"/>
            <a:ext cx="2316480" cy="685800"/>
          </a:xfrm>
          <a:prstGeom prst="rect">
            <a:avLst/>
          </a:prstGeom>
          <a:noFill/>
          <a:ln/>
        </p:spPr>
        <p:txBody>
          <a:bodyPr wrap="square" lIns="0" tIns="0" rIns="0" bIns="0" rtlCol="0" anchor="ctr"/>
          <a:lstStyle/>
          <a:p>
            <a:pPr marL="0" indent="0">
              <a:buNone/>
            </a:pPr>
            <a:r>
              <a:rPr lang="en-US" sz="1250" b="1">
                <a:solidFill>
                  <a:srgbClr val="FFFFFF"/>
                </a:solidFill>
                <a:latin typeface="Inter Display" panose="02000503000000020004" pitchFamily="2" charset="0"/>
                <a:ea typeface="Inter Display" panose="02000503000000020004" pitchFamily="2" charset="0"/>
                <a:cs typeface="Inter Display" panose="02000503000000020004" pitchFamily="2" charset="0"/>
              </a:rPr>
              <a:t>Copilot Agents</a:t>
            </a:r>
            <a:endParaRPr lang="en-US" sz="1250">
              <a:latin typeface="Inter Display" panose="02000503000000020004" pitchFamily="2" charset="0"/>
              <a:ea typeface="Inter Display" panose="02000503000000020004" pitchFamily="2" charset="0"/>
              <a:cs typeface="Inter Display" panose="02000503000000020004" pitchFamily="2" charset="0"/>
            </a:endParaRPr>
          </a:p>
        </p:txBody>
      </p:sp>
      <p:sp>
        <p:nvSpPr>
          <p:cNvPr id="20" name="Text 16"/>
          <p:cNvSpPr/>
          <p:nvPr/>
        </p:nvSpPr>
        <p:spPr>
          <a:xfrm>
            <a:off x="4693920" y="2780486"/>
            <a:ext cx="2865120" cy="777240"/>
          </a:xfrm>
          <a:prstGeom prst="rect">
            <a:avLst/>
          </a:prstGeom>
          <a:noFill/>
          <a:ln/>
        </p:spPr>
        <p:txBody>
          <a:bodyPr wrap="square" lIns="0" tIns="0" rIns="0" bIns="0" rtlCol="0" anchor="ctr"/>
          <a:lstStyle/>
          <a:p>
            <a:pPr>
              <a:lnSpc>
                <a:spcPct val="95000"/>
              </a:lnSpc>
            </a:pPr>
            <a:r>
              <a:rPr lang="en-US" sz="1800" b="1">
                <a:solidFill>
                  <a:srgbClr val="1E2761"/>
                </a:solidFill>
                <a:latin typeface="Inter Display"/>
                <a:ea typeface="Inter Display" panose="02000503000000020004" pitchFamily="2" charset="0"/>
                <a:cs typeface="Inter Display" panose="02000503000000020004" pitchFamily="2" charset="0"/>
              </a:rPr>
              <a:t>Your </a:t>
            </a:r>
            <a:r>
              <a:rPr lang="en-US" b="1">
                <a:solidFill>
                  <a:srgbClr val="1E2761"/>
                </a:solidFill>
                <a:latin typeface="Inter Display"/>
                <a:ea typeface="Inter Display" panose="02000503000000020004" pitchFamily="2" charset="0"/>
                <a:cs typeface="Inter Display" panose="02000503000000020004" pitchFamily="2" charset="0"/>
              </a:rPr>
              <a:t>Personal Assistant</a:t>
            </a:r>
            <a:endParaRPr lang="en-US" sz="1800">
              <a:latin typeface="Inter Display"/>
              <a:ea typeface="Inter Display" panose="02000503000000020004" pitchFamily="2" charset="0"/>
              <a:cs typeface="Inter Display" panose="02000503000000020004" pitchFamily="2" charset="0"/>
            </a:endParaRPr>
          </a:p>
        </p:txBody>
      </p:sp>
      <p:sp>
        <p:nvSpPr>
          <p:cNvPr id="21" name="Text 17"/>
          <p:cNvSpPr/>
          <p:nvPr/>
        </p:nvSpPr>
        <p:spPr>
          <a:xfrm>
            <a:off x="4693920" y="3603446"/>
            <a:ext cx="2865120" cy="1463040"/>
          </a:xfrm>
          <a:prstGeom prst="rect">
            <a:avLst/>
          </a:prstGeom>
          <a:noFill/>
          <a:ln/>
        </p:spPr>
        <p:txBody>
          <a:bodyPr wrap="square" lIns="0" tIns="0" rIns="0" bIns="0" rtlCol="0" anchor="ctr"/>
          <a:lstStyle/>
          <a:p>
            <a:pPr marL="0" indent="0">
              <a:lnSpc>
                <a:spcPct val="112000"/>
              </a:lnSpc>
              <a:buNone/>
            </a:pPr>
            <a:r>
              <a:rPr lang="en-US" sz="1300">
                <a:solidFill>
                  <a:srgbClr val="5F6672"/>
                </a:solidFill>
                <a:latin typeface="Inter Display"/>
                <a:ea typeface="Inter Display" panose="02000503000000020004" pitchFamily="2" charset="0"/>
                <a:cs typeface="Inter Display" panose="02000503000000020004" pitchFamily="2" charset="0"/>
              </a:rPr>
              <a:t>A helpful assistant that supports what you already do — offering a second set of eyes, never taking over your work.</a:t>
            </a:r>
            <a:endParaRPr lang="en-US" sz="1300">
              <a:latin typeface="Inter Display"/>
              <a:ea typeface="Inter Display" panose="02000503000000020004" pitchFamily="2" charset="0"/>
              <a:cs typeface="Inter Display" panose="02000503000000020004" pitchFamily="2" charset="0"/>
            </a:endParaRPr>
          </a:p>
        </p:txBody>
      </p:sp>
      <p:sp>
        <p:nvSpPr>
          <p:cNvPr id="22" name="Shape 18"/>
          <p:cNvSpPr/>
          <p:nvPr/>
        </p:nvSpPr>
        <p:spPr>
          <a:xfrm>
            <a:off x="4693920" y="5139638"/>
            <a:ext cx="1828800" cy="365760"/>
          </a:xfrm>
          <a:prstGeom prst="roundRect">
            <a:avLst>
              <a:gd name="adj" fmla="val 25000"/>
            </a:avLst>
          </a:prstGeom>
          <a:solidFill>
            <a:srgbClr val="F3ECDD"/>
          </a:solidFill>
          <a:ln/>
        </p:spPr>
        <p:txBody>
          <a:bodyPr/>
          <a:lstStyle/>
          <a:p>
            <a:endParaRPr lang="en-US"/>
          </a:p>
        </p:txBody>
      </p:sp>
      <p:sp>
        <p:nvSpPr>
          <p:cNvPr id="23" name="Text 19"/>
          <p:cNvSpPr/>
          <p:nvPr/>
        </p:nvSpPr>
        <p:spPr>
          <a:xfrm>
            <a:off x="4693920" y="5139638"/>
            <a:ext cx="1828800" cy="365760"/>
          </a:xfrm>
          <a:prstGeom prst="rect">
            <a:avLst/>
          </a:prstGeom>
          <a:noFill/>
          <a:ln/>
        </p:spPr>
        <p:txBody>
          <a:bodyPr wrap="square" lIns="0" tIns="0" rIns="0" bIns="0" rtlCol="0" anchor="ctr"/>
          <a:lstStyle/>
          <a:p>
            <a:pPr marL="0" indent="0" algn="ctr">
              <a:buNone/>
            </a:pPr>
            <a:r>
              <a:rPr lang="en-US" sz="1050" b="1">
                <a:solidFill>
                  <a:srgbClr val="1E2761"/>
                </a:solidFill>
                <a:latin typeface="Calibri" pitchFamily="34" charset="0"/>
                <a:ea typeface="Calibri" pitchFamily="34" charset="-122"/>
                <a:cs typeface="Calibri" pitchFamily="34" charset="-120"/>
              </a:rPr>
              <a:t>Standard user</a:t>
            </a:r>
            <a:endParaRPr lang="en-US" sz="1050"/>
          </a:p>
        </p:txBody>
      </p:sp>
      <p:sp>
        <p:nvSpPr>
          <p:cNvPr id="24" name="Shape 20"/>
          <p:cNvSpPr/>
          <p:nvPr/>
        </p:nvSpPr>
        <p:spPr>
          <a:xfrm>
            <a:off x="8199120" y="1546046"/>
            <a:ext cx="3413760" cy="416052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25" name="Shape 21"/>
          <p:cNvSpPr/>
          <p:nvPr/>
        </p:nvSpPr>
        <p:spPr>
          <a:xfrm>
            <a:off x="8199120" y="1546046"/>
            <a:ext cx="3413760" cy="1051560"/>
          </a:xfrm>
          <a:prstGeom prst="rect">
            <a:avLst/>
          </a:prstGeom>
          <a:solidFill>
            <a:srgbClr val="F2A900"/>
          </a:solidFill>
          <a:ln/>
        </p:spPr>
        <p:txBody>
          <a:bodyPr/>
          <a:lstStyle/>
          <a:p>
            <a:endParaRPr lang="en-US"/>
          </a:p>
        </p:txBody>
      </p:sp>
      <p:sp>
        <p:nvSpPr>
          <p:cNvPr id="26" name="Shape 22"/>
          <p:cNvSpPr/>
          <p:nvPr/>
        </p:nvSpPr>
        <p:spPr>
          <a:xfrm>
            <a:off x="8519160" y="1802078"/>
            <a:ext cx="548640" cy="548640"/>
          </a:xfrm>
          <a:prstGeom prst="ellipse">
            <a:avLst/>
          </a:prstGeom>
          <a:solidFill>
            <a:srgbClr val="1E2761"/>
          </a:solidFill>
          <a:ln/>
          <a:effectLst>
            <a:outerShdw blurRad="101600" dist="38100" dir="8100000" algn="bl" rotWithShape="0">
              <a:srgbClr val="000000">
                <a:alpha val="12000"/>
              </a:srgbClr>
            </a:outerShdw>
          </a:effectLst>
        </p:spPr>
        <p:txBody>
          <a:bodyPr/>
          <a:lstStyle/>
          <a:p>
            <a:endParaRPr lang="en-US"/>
          </a:p>
        </p:txBody>
      </p:sp>
      <p:pic>
        <p:nvPicPr>
          <p:cNvPr id="27" name="Image 2" descr="assets/icons/layer_w.png"/>
          <p:cNvPicPr>
            <a:picLocks noChangeAspect="1"/>
          </p:cNvPicPr>
          <p:nvPr/>
        </p:nvPicPr>
        <p:blipFill>
          <a:blip r:embed="rId5"/>
          <a:stretch>
            <a:fillRect/>
          </a:stretch>
        </p:blipFill>
        <p:spPr>
          <a:xfrm>
            <a:off x="8672779" y="1955697"/>
            <a:ext cx="241402" cy="241402"/>
          </a:xfrm>
          <a:prstGeom prst="rect">
            <a:avLst/>
          </a:prstGeom>
        </p:spPr>
      </p:pic>
      <p:sp>
        <p:nvSpPr>
          <p:cNvPr id="28" name="Text 23"/>
          <p:cNvSpPr/>
          <p:nvPr/>
        </p:nvSpPr>
        <p:spPr>
          <a:xfrm>
            <a:off x="9159240" y="1728926"/>
            <a:ext cx="2316480" cy="685800"/>
          </a:xfrm>
          <a:prstGeom prst="rect">
            <a:avLst/>
          </a:prstGeom>
          <a:noFill/>
          <a:ln/>
        </p:spPr>
        <p:txBody>
          <a:bodyPr wrap="square" lIns="0" tIns="0" rIns="0" bIns="0" rtlCol="0" anchor="ctr"/>
          <a:lstStyle/>
          <a:p>
            <a:pPr marL="0" indent="0">
              <a:buNone/>
            </a:pPr>
            <a:r>
              <a:rPr lang="en-US" sz="1250" b="1">
                <a:solidFill>
                  <a:srgbClr val="FFFFFF"/>
                </a:solidFill>
                <a:latin typeface="Inter Display" panose="02000503000000020004" pitchFamily="2" charset="0"/>
                <a:ea typeface="Inter Display" panose="02000503000000020004" pitchFamily="2" charset="0"/>
                <a:cs typeface="Inter Display" panose="02000503000000020004" pitchFamily="2" charset="0"/>
              </a:rPr>
              <a:t>Copilot Studio Agents</a:t>
            </a:r>
            <a:endParaRPr lang="en-US" sz="1250">
              <a:latin typeface="Inter Display" panose="02000503000000020004" pitchFamily="2" charset="0"/>
              <a:ea typeface="Inter Display" panose="02000503000000020004" pitchFamily="2" charset="0"/>
              <a:cs typeface="Inter Display" panose="02000503000000020004" pitchFamily="2" charset="0"/>
            </a:endParaRPr>
          </a:p>
        </p:txBody>
      </p:sp>
      <p:sp>
        <p:nvSpPr>
          <p:cNvPr id="29" name="Text 24"/>
          <p:cNvSpPr/>
          <p:nvPr/>
        </p:nvSpPr>
        <p:spPr>
          <a:xfrm>
            <a:off x="8473440" y="2780486"/>
            <a:ext cx="2865120" cy="777240"/>
          </a:xfrm>
          <a:prstGeom prst="rect">
            <a:avLst/>
          </a:prstGeom>
          <a:noFill/>
          <a:ln/>
        </p:spPr>
        <p:txBody>
          <a:bodyPr wrap="square" lIns="0" tIns="0" rIns="0" bIns="0" rtlCol="0" anchor="ctr"/>
          <a:lstStyle/>
          <a:p>
            <a:pPr>
              <a:lnSpc>
                <a:spcPct val="95000"/>
              </a:lnSpc>
            </a:pPr>
            <a:r>
              <a:rPr lang="en-US" b="1">
                <a:solidFill>
                  <a:srgbClr val="1E2761"/>
                </a:solidFill>
                <a:latin typeface="Inter Display"/>
              </a:rPr>
              <a:t>Your Specialized Contractor</a:t>
            </a:r>
            <a:endParaRPr lang="en-US"/>
          </a:p>
        </p:txBody>
      </p:sp>
      <p:sp>
        <p:nvSpPr>
          <p:cNvPr id="30" name="Text 25"/>
          <p:cNvSpPr/>
          <p:nvPr/>
        </p:nvSpPr>
        <p:spPr>
          <a:xfrm>
            <a:off x="8473440" y="3603446"/>
            <a:ext cx="2865120" cy="1463040"/>
          </a:xfrm>
          <a:prstGeom prst="rect">
            <a:avLst/>
          </a:prstGeom>
          <a:noFill/>
          <a:ln/>
        </p:spPr>
        <p:txBody>
          <a:bodyPr wrap="square" lIns="0" tIns="0" rIns="0" bIns="0" rtlCol="0" anchor="ctr"/>
          <a:lstStyle/>
          <a:p>
            <a:pPr marL="0" indent="0">
              <a:lnSpc>
                <a:spcPct val="112000"/>
              </a:lnSpc>
              <a:buNone/>
            </a:pPr>
            <a:r>
              <a:rPr lang="en-US" sz="1300">
                <a:solidFill>
                  <a:srgbClr val="5F6672"/>
                </a:solidFill>
                <a:latin typeface="Inter Display" panose="02000503000000020004" pitchFamily="2" charset="0"/>
                <a:ea typeface="Inter Display" panose="02000503000000020004" pitchFamily="2" charset="0"/>
                <a:cs typeface="Inter Display" panose="02000503000000020004" pitchFamily="2" charset="0"/>
              </a:rPr>
              <a:t>When you need agents that actually perform tasks — this is where power users and IT build tailored, governed solutions.</a:t>
            </a:r>
            <a:endParaRPr lang="en-US" sz="1300">
              <a:latin typeface="Inter Display" panose="02000503000000020004" pitchFamily="2" charset="0"/>
              <a:ea typeface="Inter Display" panose="02000503000000020004" pitchFamily="2" charset="0"/>
              <a:cs typeface="Inter Display" panose="02000503000000020004" pitchFamily="2" charset="0"/>
            </a:endParaRPr>
          </a:p>
        </p:txBody>
      </p:sp>
      <p:sp>
        <p:nvSpPr>
          <p:cNvPr id="31" name="Shape 26"/>
          <p:cNvSpPr/>
          <p:nvPr/>
        </p:nvSpPr>
        <p:spPr>
          <a:xfrm>
            <a:off x="8473440" y="5139638"/>
            <a:ext cx="1828800" cy="365760"/>
          </a:xfrm>
          <a:prstGeom prst="roundRect">
            <a:avLst>
              <a:gd name="adj" fmla="val 25000"/>
            </a:avLst>
          </a:prstGeom>
          <a:solidFill>
            <a:srgbClr val="F3ECDD"/>
          </a:solidFill>
          <a:ln/>
        </p:spPr>
        <p:txBody>
          <a:bodyPr/>
          <a:lstStyle/>
          <a:p>
            <a:endParaRPr lang="en-US"/>
          </a:p>
        </p:txBody>
      </p:sp>
      <p:sp>
        <p:nvSpPr>
          <p:cNvPr id="32" name="Text 27"/>
          <p:cNvSpPr/>
          <p:nvPr/>
        </p:nvSpPr>
        <p:spPr>
          <a:xfrm>
            <a:off x="8473440" y="5139638"/>
            <a:ext cx="1828800" cy="365760"/>
          </a:xfrm>
          <a:prstGeom prst="rect">
            <a:avLst/>
          </a:prstGeom>
          <a:noFill/>
          <a:ln/>
        </p:spPr>
        <p:txBody>
          <a:bodyPr wrap="square" lIns="0" tIns="0" rIns="0" bIns="0" rtlCol="0" anchor="ctr"/>
          <a:lstStyle/>
          <a:p>
            <a:pPr marL="0" indent="0" algn="ctr">
              <a:buNone/>
            </a:pPr>
            <a:r>
              <a:rPr lang="en-US" sz="1050" b="1">
                <a:solidFill>
                  <a:srgbClr val="1E2761"/>
                </a:solidFill>
                <a:latin typeface="Calibri" pitchFamily="34" charset="0"/>
                <a:ea typeface="Calibri" pitchFamily="34" charset="-122"/>
                <a:cs typeface="Calibri" pitchFamily="34" charset="-120"/>
              </a:rPr>
              <a:t>Power user / IT</a:t>
            </a:r>
            <a:endParaRPr lang="en-US" sz="105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CEA28-622D-E098-3BE6-3F42BA750F82}"/>
              </a:ext>
            </a:extLst>
          </p:cNvPr>
          <p:cNvSpPr>
            <a:spLocks noGrp="1"/>
          </p:cNvSpPr>
          <p:nvPr>
            <p:ph type="title"/>
          </p:nvPr>
        </p:nvSpPr>
        <p:spPr>
          <a:xfrm>
            <a:off x="2752164" y="396116"/>
            <a:ext cx="8601635" cy="802369"/>
          </a:xfrm>
        </p:spPr>
        <p:txBody>
          <a:bodyPr>
            <a:normAutofit fontScale="90000"/>
          </a:bodyPr>
          <a:lstStyle/>
          <a:p>
            <a:r>
              <a:rPr lang="en-US" kern="0" spc="300">
                <a:solidFill>
                  <a:srgbClr val="2674BC"/>
                </a:solidFill>
                <a:latin typeface="Calibri" pitchFamily="34" charset="0"/>
                <a:ea typeface="Calibri" pitchFamily="34" charset="-122"/>
                <a:cs typeface="Calibri" pitchFamily="34" charset="-120"/>
              </a:rPr>
              <a:t>THE WORKSPACE</a:t>
            </a:r>
            <a:br>
              <a:rPr lang="en-US"/>
            </a:br>
            <a:endParaRPr lang="en-US"/>
          </a:p>
        </p:txBody>
      </p:sp>
      <p:sp>
        <p:nvSpPr>
          <p:cNvPr id="3" name="Content Placeholder 2">
            <a:extLst>
              <a:ext uri="{FF2B5EF4-FFF2-40B4-BE49-F238E27FC236}">
                <a16:creationId xmlns:a16="http://schemas.microsoft.com/office/drawing/2014/main" id="{9DA0D47E-F757-72EB-0396-D0F76D70493A}"/>
              </a:ext>
            </a:extLst>
          </p:cNvPr>
          <p:cNvSpPr>
            <a:spLocks noGrp="1"/>
          </p:cNvSpPr>
          <p:nvPr>
            <p:ph idx="1"/>
          </p:nvPr>
        </p:nvSpPr>
        <p:spPr>
          <a:xfrm>
            <a:off x="2752165" y="994299"/>
            <a:ext cx="8842072" cy="4410821"/>
          </a:xfrm>
        </p:spPr>
        <p:txBody>
          <a:bodyPr vert="horz" lIns="91440" tIns="45720" rIns="91440" bIns="45720" rtlCol="0" anchor="t">
            <a:normAutofit/>
          </a:bodyPr>
          <a:lstStyle/>
          <a:p>
            <a:pPr marL="0" indent="0">
              <a:buNone/>
            </a:pPr>
            <a:r>
              <a:rPr lang="en-US"/>
              <a:t>Copilot Notebooks keep everything for one topic in one place</a:t>
            </a:r>
          </a:p>
          <a:p>
            <a:pPr marL="0" indent="0">
              <a:buNone/>
            </a:pPr>
            <a:r>
              <a:rPr lang="en-US" sz="1800" b="0" i="1">
                <a:solidFill>
                  <a:srgbClr val="2674BC"/>
                </a:solidFill>
                <a:latin typeface="Inter Display"/>
                <a:ea typeface="Inter Display" panose="02000503000000020004" pitchFamily="2" charset="0"/>
                <a:cs typeface="Inter Display" panose="02000503000000020004" pitchFamily="2" charset="0"/>
              </a:rPr>
              <a:t>A notebook is a focused workspace where you collect the files, links, and notes for one department or project — then ask Copilot questions grounded in only that set.</a:t>
            </a:r>
          </a:p>
          <a:p>
            <a:pPr marL="0" indent="0">
              <a:buNone/>
            </a:pPr>
            <a:endParaRPr lang="en-US"/>
          </a:p>
        </p:txBody>
      </p:sp>
      <p:sp>
        <p:nvSpPr>
          <p:cNvPr id="4" name="Shape 4">
            <a:extLst>
              <a:ext uri="{FF2B5EF4-FFF2-40B4-BE49-F238E27FC236}">
                <a16:creationId xmlns:a16="http://schemas.microsoft.com/office/drawing/2014/main" id="{E8D99E08-6F16-167B-1688-AF9011F8797F}"/>
              </a:ext>
            </a:extLst>
          </p:cNvPr>
          <p:cNvSpPr/>
          <p:nvPr/>
        </p:nvSpPr>
        <p:spPr>
          <a:xfrm>
            <a:off x="3269401" y="3210560"/>
            <a:ext cx="6858000" cy="658368"/>
          </a:xfrm>
          <a:prstGeom prst="roundRect">
            <a:avLst>
              <a:gd name="adj" fmla="val 11111"/>
            </a:avLst>
          </a:prstGeom>
          <a:solidFill>
            <a:schemeClr val="accent6"/>
          </a:solidFill>
          <a:ln w="12700">
            <a:solidFill>
              <a:srgbClr val="48539A"/>
            </a:solidFill>
            <a:prstDash val="solid"/>
          </a:ln>
        </p:spPr>
        <p:txBody>
          <a:bodyPr/>
          <a:lstStyle/>
          <a:p>
            <a:endParaRPr lang="en-US"/>
          </a:p>
        </p:txBody>
      </p:sp>
      <p:sp>
        <p:nvSpPr>
          <p:cNvPr id="6" name="Shape 5">
            <a:extLst>
              <a:ext uri="{FF2B5EF4-FFF2-40B4-BE49-F238E27FC236}">
                <a16:creationId xmlns:a16="http://schemas.microsoft.com/office/drawing/2014/main" id="{77DD25D0-D602-7FEA-1F9C-6F1CD499AB81}"/>
              </a:ext>
            </a:extLst>
          </p:cNvPr>
          <p:cNvSpPr/>
          <p:nvPr/>
        </p:nvSpPr>
        <p:spPr>
          <a:xfrm>
            <a:off x="3415705" y="3347720"/>
            <a:ext cx="438912" cy="438912"/>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7" name="Image 0" descr="assets/icons/hands_help_w.png">
            <a:extLst>
              <a:ext uri="{FF2B5EF4-FFF2-40B4-BE49-F238E27FC236}">
                <a16:creationId xmlns:a16="http://schemas.microsoft.com/office/drawing/2014/main" id="{770DA680-396A-428B-FCCE-A8AC80E2C406}"/>
              </a:ext>
            </a:extLst>
          </p:cNvPr>
          <p:cNvPicPr>
            <a:picLocks noChangeAspect="1"/>
          </p:cNvPicPr>
          <p:nvPr/>
        </p:nvPicPr>
        <p:blipFill>
          <a:blip r:embed="rId3"/>
          <a:stretch>
            <a:fillRect/>
          </a:stretch>
        </p:blipFill>
        <p:spPr>
          <a:xfrm>
            <a:off x="3538600" y="3470615"/>
            <a:ext cx="193121" cy="193121"/>
          </a:xfrm>
          <a:prstGeom prst="rect">
            <a:avLst/>
          </a:prstGeom>
        </p:spPr>
      </p:pic>
      <p:sp>
        <p:nvSpPr>
          <p:cNvPr id="8" name="Text 6">
            <a:extLst>
              <a:ext uri="{FF2B5EF4-FFF2-40B4-BE49-F238E27FC236}">
                <a16:creationId xmlns:a16="http://schemas.microsoft.com/office/drawing/2014/main" id="{C4B1B04E-AD74-0767-5614-6D764AA9F92B}"/>
              </a:ext>
            </a:extLst>
          </p:cNvPr>
          <p:cNvSpPr/>
          <p:nvPr/>
        </p:nvSpPr>
        <p:spPr>
          <a:xfrm>
            <a:off x="4000921" y="3210560"/>
            <a:ext cx="5943600" cy="658368"/>
          </a:xfrm>
          <a:prstGeom prst="rect">
            <a:avLst/>
          </a:prstGeom>
          <a:noFill/>
          <a:ln/>
        </p:spPr>
        <p:txBody>
          <a:bodyPr wrap="square" lIns="0" tIns="0" rIns="0" bIns="0" rtlCol="0" anchor="ctr"/>
          <a:lstStyle/>
          <a:p>
            <a:r>
              <a:rPr lang="en-US" sz="1400" b="1" dirty="0">
                <a:solidFill>
                  <a:srgbClr val="FFFFFF"/>
                </a:solidFill>
                <a:latin typeface="Calibri"/>
                <a:ea typeface="Calibri"/>
                <a:cs typeface="Calibri"/>
              </a:rPr>
              <a:t>Gather your sources  </a:t>
            </a:r>
            <a:r>
              <a:rPr lang="en-US" sz="1250" dirty="0">
                <a:solidFill>
                  <a:srgbClr val="BFC7E6"/>
                </a:solidFill>
                <a:latin typeface="Calibri"/>
                <a:ea typeface="Calibri"/>
                <a:cs typeface="Calibri"/>
              </a:rPr>
              <a:t>Pull documents, links, </a:t>
            </a:r>
            <a:r>
              <a:rPr lang="en-US" sz="1250">
                <a:solidFill>
                  <a:srgbClr val="BFC7E6"/>
                </a:solidFill>
                <a:latin typeface="Calibri"/>
                <a:ea typeface="Calibri"/>
                <a:cs typeface="Calibri"/>
              </a:rPr>
              <a:t>slides, and notes into one place.</a:t>
            </a:r>
            <a:endParaRPr lang="en-US" sz="1400">
              <a:latin typeface="Calibri"/>
              <a:ea typeface="Calibri"/>
              <a:cs typeface="Calibri"/>
            </a:endParaRPr>
          </a:p>
        </p:txBody>
      </p:sp>
      <p:sp>
        <p:nvSpPr>
          <p:cNvPr id="9" name="Shape 7">
            <a:extLst>
              <a:ext uri="{FF2B5EF4-FFF2-40B4-BE49-F238E27FC236}">
                <a16:creationId xmlns:a16="http://schemas.microsoft.com/office/drawing/2014/main" id="{BA081ECF-71FD-2323-2BF2-539C7B7D9B34}"/>
              </a:ext>
            </a:extLst>
          </p:cNvPr>
          <p:cNvSpPr/>
          <p:nvPr/>
        </p:nvSpPr>
        <p:spPr>
          <a:xfrm>
            <a:off x="3269401" y="3978656"/>
            <a:ext cx="6858000" cy="658368"/>
          </a:xfrm>
          <a:prstGeom prst="roundRect">
            <a:avLst>
              <a:gd name="adj" fmla="val 11111"/>
            </a:avLst>
          </a:prstGeom>
          <a:solidFill>
            <a:schemeClr val="accent6"/>
          </a:solidFill>
          <a:ln w="12700">
            <a:solidFill>
              <a:srgbClr val="48539A"/>
            </a:solidFill>
            <a:prstDash val="solid"/>
          </a:ln>
        </p:spPr>
        <p:txBody>
          <a:bodyPr/>
          <a:lstStyle/>
          <a:p>
            <a:endParaRPr lang="en-US"/>
          </a:p>
        </p:txBody>
      </p:sp>
      <p:sp>
        <p:nvSpPr>
          <p:cNvPr id="10" name="Shape 8">
            <a:extLst>
              <a:ext uri="{FF2B5EF4-FFF2-40B4-BE49-F238E27FC236}">
                <a16:creationId xmlns:a16="http://schemas.microsoft.com/office/drawing/2014/main" id="{D05EF305-58E1-E15D-2F1D-0189967F593D}"/>
              </a:ext>
            </a:extLst>
          </p:cNvPr>
          <p:cNvSpPr/>
          <p:nvPr/>
        </p:nvSpPr>
        <p:spPr>
          <a:xfrm>
            <a:off x="3415705" y="4115816"/>
            <a:ext cx="438912" cy="438912"/>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11" name="Image 1" descr="assets/icons/check_w.png">
            <a:extLst>
              <a:ext uri="{FF2B5EF4-FFF2-40B4-BE49-F238E27FC236}">
                <a16:creationId xmlns:a16="http://schemas.microsoft.com/office/drawing/2014/main" id="{F4EC368D-896B-ED80-CE22-D0FF3D0BDA28}"/>
              </a:ext>
            </a:extLst>
          </p:cNvPr>
          <p:cNvPicPr>
            <a:picLocks noChangeAspect="1"/>
          </p:cNvPicPr>
          <p:nvPr/>
        </p:nvPicPr>
        <p:blipFill>
          <a:blip r:embed="rId4"/>
          <a:stretch>
            <a:fillRect/>
          </a:stretch>
        </p:blipFill>
        <p:spPr>
          <a:xfrm>
            <a:off x="3538600" y="4238711"/>
            <a:ext cx="193121" cy="193121"/>
          </a:xfrm>
          <a:prstGeom prst="rect">
            <a:avLst/>
          </a:prstGeom>
        </p:spPr>
      </p:pic>
      <p:sp>
        <p:nvSpPr>
          <p:cNvPr id="12" name="Text 9">
            <a:extLst>
              <a:ext uri="{FF2B5EF4-FFF2-40B4-BE49-F238E27FC236}">
                <a16:creationId xmlns:a16="http://schemas.microsoft.com/office/drawing/2014/main" id="{21C6B128-15E3-AA77-8027-E31680F3A4B0}"/>
              </a:ext>
            </a:extLst>
          </p:cNvPr>
          <p:cNvSpPr/>
          <p:nvPr/>
        </p:nvSpPr>
        <p:spPr>
          <a:xfrm>
            <a:off x="4000921" y="3978656"/>
            <a:ext cx="5943600" cy="658368"/>
          </a:xfrm>
          <a:prstGeom prst="rect">
            <a:avLst/>
          </a:prstGeom>
          <a:noFill/>
          <a:ln/>
        </p:spPr>
        <p:txBody>
          <a:bodyPr wrap="square" lIns="0" tIns="0" rIns="0" bIns="0" rtlCol="0" anchor="ctr"/>
          <a:lstStyle/>
          <a:p>
            <a:pPr marL="0" indent="0">
              <a:buNone/>
            </a:pPr>
            <a:r>
              <a:rPr lang="en-US" sz="1400" b="1">
                <a:solidFill>
                  <a:srgbClr val="FFFFFF"/>
                </a:solidFill>
                <a:latin typeface="Calibri" pitchFamily="34" charset="0"/>
                <a:ea typeface="Calibri" pitchFamily="34" charset="-122"/>
                <a:cs typeface="Calibri" pitchFamily="34" charset="-120"/>
              </a:rPr>
              <a:t>Answers you can trust  </a:t>
            </a:r>
            <a:r>
              <a:rPr lang="en-US" sz="1250">
                <a:solidFill>
                  <a:srgbClr val="BFC7E6"/>
                </a:solidFill>
                <a:latin typeface="Calibri" pitchFamily="34" charset="0"/>
                <a:ea typeface="Calibri" pitchFamily="34" charset="-122"/>
                <a:cs typeface="Calibri" pitchFamily="34" charset="-120"/>
              </a:rPr>
              <a:t>Copilot reasons over the notebook, not everything else.</a:t>
            </a:r>
            <a:endParaRPr lang="en-US" sz="1400"/>
          </a:p>
        </p:txBody>
      </p:sp>
      <p:sp>
        <p:nvSpPr>
          <p:cNvPr id="13" name="Shape 10">
            <a:extLst>
              <a:ext uri="{FF2B5EF4-FFF2-40B4-BE49-F238E27FC236}">
                <a16:creationId xmlns:a16="http://schemas.microsoft.com/office/drawing/2014/main" id="{ACEED6C8-1810-63EC-4FD1-DB7C37DBA9FE}"/>
              </a:ext>
            </a:extLst>
          </p:cNvPr>
          <p:cNvSpPr/>
          <p:nvPr/>
        </p:nvSpPr>
        <p:spPr>
          <a:xfrm>
            <a:off x="3269401" y="4746752"/>
            <a:ext cx="6858000" cy="658368"/>
          </a:xfrm>
          <a:prstGeom prst="roundRect">
            <a:avLst>
              <a:gd name="adj" fmla="val 11111"/>
            </a:avLst>
          </a:prstGeom>
          <a:solidFill>
            <a:schemeClr val="accent6"/>
          </a:solidFill>
          <a:ln w="12700">
            <a:solidFill>
              <a:srgbClr val="48539A"/>
            </a:solidFill>
            <a:prstDash val="solid"/>
          </a:ln>
        </p:spPr>
        <p:txBody>
          <a:bodyPr/>
          <a:lstStyle/>
          <a:p>
            <a:endParaRPr lang="en-US"/>
          </a:p>
        </p:txBody>
      </p:sp>
      <p:sp>
        <p:nvSpPr>
          <p:cNvPr id="14" name="Shape 11">
            <a:extLst>
              <a:ext uri="{FF2B5EF4-FFF2-40B4-BE49-F238E27FC236}">
                <a16:creationId xmlns:a16="http://schemas.microsoft.com/office/drawing/2014/main" id="{9B417B12-CB4B-7ABC-08B7-01CE49B04382}"/>
              </a:ext>
            </a:extLst>
          </p:cNvPr>
          <p:cNvSpPr/>
          <p:nvPr/>
        </p:nvSpPr>
        <p:spPr>
          <a:xfrm>
            <a:off x="3415705" y="4883912"/>
            <a:ext cx="438912" cy="438912"/>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15" name="Image 2" descr="assets/icons/clipboard_w.png">
            <a:extLst>
              <a:ext uri="{FF2B5EF4-FFF2-40B4-BE49-F238E27FC236}">
                <a16:creationId xmlns:a16="http://schemas.microsoft.com/office/drawing/2014/main" id="{74B174FE-E186-FA44-8E43-6C7B9B9D6E24}"/>
              </a:ext>
            </a:extLst>
          </p:cNvPr>
          <p:cNvPicPr>
            <a:picLocks noChangeAspect="1"/>
          </p:cNvPicPr>
          <p:nvPr/>
        </p:nvPicPr>
        <p:blipFill>
          <a:blip r:embed="rId5"/>
          <a:stretch>
            <a:fillRect/>
          </a:stretch>
        </p:blipFill>
        <p:spPr>
          <a:xfrm>
            <a:off x="3538600" y="5006807"/>
            <a:ext cx="193121" cy="193121"/>
          </a:xfrm>
          <a:prstGeom prst="rect">
            <a:avLst/>
          </a:prstGeom>
        </p:spPr>
      </p:pic>
      <p:sp>
        <p:nvSpPr>
          <p:cNvPr id="16" name="Text 12">
            <a:extLst>
              <a:ext uri="{FF2B5EF4-FFF2-40B4-BE49-F238E27FC236}">
                <a16:creationId xmlns:a16="http://schemas.microsoft.com/office/drawing/2014/main" id="{DBE1CF1E-0C3F-8608-989B-45ADF34044A2}"/>
              </a:ext>
            </a:extLst>
          </p:cNvPr>
          <p:cNvSpPr/>
          <p:nvPr/>
        </p:nvSpPr>
        <p:spPr>
          <a:xfrm>
            <a:off x="4000921" y="4746752"/>
            <a:ext cx="5943600" cy="658368"/>
          </a:xfrm>
          <a:prstGeom prst="rect">
            <a:avLst/>
          </a:prstGeom>
          <a:noFill/>
          <a:ln/>
        </p:spPr>
        <p:txBody>
          <a:bodyPr wrap="square" lIns="0" tIns="0" rIns="0" bIns="0" rtlCol="0" anchor="ctr"/>
          <a:lstStyle/>
          <a:p>
            <a:pPr marL="0" indent="0">
              <a:buNone/>
            </a:pPr>
            <a:r>
              <a:rPr lang="en-US" sz="1400" b="1">
                <a:solidFill>
                  <a:srgbClr val="FFFFFF"/>
                </a:solidFill>
                <a:latin typeface="Calibri" pitchFamily="34" charset="0"/>
                <a:ea typeface="Calibri" pitchFamily="34" charset="-122"/>
                <a:cs typeface="Calibri" pitchFamily="34" charset="-120"/>
              </a:rPr>
              <a:t>Reusable all year  </a:t>
            </a:r>
            <a:r>
              <a:rPr lang="en-US" sz="1250">
                <a:solidFill>
                  <a:srgbClr val="BFC7E6"/>
                </a:solidFill>
                <a:latin typeface="Calibri" pitchFamily="34" charset="0"/>
                <a:ea typeface="Calibri" pitchFamily="34" charset="-122"/>
                <a:cs typeface="Calibri" pitchFamily="34" charset="-120"/>
              </a:rPr>
              <a:t>Get summaries, study guides, FAQs, and audio overviews on demand.</a:t>
            </a:r>
            <a:endParaRPr lang="en-US" sz="1400"/>
          </a:p>
        </p:txBody>
      </p:sp>
      <p:pic>
        <p:nvPicPr>
          <p:cNvPr id="18" name="Picture 17" descr="Woman working on laptop">
            <a:extLst>
              <a:ext uri="{FF2B5EF4-FFF2-40B4-BE49-F238E27FC236}">
                <a16:creationId xmlns:a16="http://schemas.microsoft.com/office/drawing/2014/main" id="{7DBDED68-AFA0-23A5-8602-E74E1934C561}"/>
              </a:ext>
            </a:extLst>
          </p:cNvPr>
          <p:cNvPicPr>
            <a:picLocks noChangeAspect="1"/>
          </p:cNvPicPr>
          <p:nvPr/>
        </p:nvPicPr>
        <p:blipFill>
          <a:blip r:embed="rId6"/>
          <a:srcRect l="36817" r="38360"/>
          <a:stretch>
            <a:fillRect/>
          </a:stretch>
        </p:blipFill>
        <p:spPr>
          <a:xfrm>
            <a:off x="0" y="0"/>
            <a:ext cx="2247479" cy="6036047"/>
          </a:xfrm>
          <a:prstGeom prst="rect">
            <a:avLst/>
          </a:prstGeom>
        </p:spPr>
      </p:pic>
    </p:spTree>
    <p:extLst>
      <p:ext uri="{BB962C8B-B14F-4D97-AF65-F5344CB8AC3E}">
        <p14:creationId xmlns:p14="http://schemas.microsoft.com/office/powerpoint/2010/main" val="17167042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3874" y="525012"/>
            <a:ext cx="9332203" cy="672928"/>
          </a:xfrm>
        </p:spPr>
        <p:txBody>
          <a:bodyPr>
            <a:normAutofit fontScale="90000"/>
          </a:bodyPr>
          <a:lstStyle/>
          <a:p>
            <a:r>
              <a:rPr lang="en-US"/>
              <a:t>A quick note before we demo</a:t>
            </a:r>
          </a:p>
        </p:txBody>
      </p:sp>
      <p:sp>
        <p:nvSpPr>
          <p:cNvPr id="3" name="Card 1"/>
          <p:cNvSpPr/>
          <p:nvPr/>
        </p:nvSpPr>
        <p:spPr>
          <a:xfrm>
            <a:off x="703874" y="1600200"/>
            <a:ext cx="10500000" cy="1000125"/>
          </a:xfrm>
          <a:prstGeom prst="rect">
            <a:avLst/>
          </a:prstGeom>
          <a:solidFill>
            <a:srgbClr val="F4F6FA"/>
          </a:solidFill>
        </p:spPr>
        <p:txBody>
          <a:bodyPr lIns="365760" tIns="137160" rIns="228600" bIns="137160" anchor="ctr">
            <a:normAutofit/>
          </a:bodyPr>
          <a:lstStyle/>
          <a:p>
            <a:r>
              <a:rPr lang="en-US" sz="1600" b="1">
                <a:solidFill>
                  <a:schemeClr val="tx1"/>
                </a:solidFill>
              </a:rPr>
              <a:t>This is a demo environment</a:t>
            </a:r>
          </a:p>
          <a:p>
            <a:r>
              <a:rPr lang="en-US" sz="1300">
                <a:solidFill>
                  <a:schemeClr val="tx1">
                    <a:alpha val="75000"/>
                  </a:schemeClr>
                </a:solidFill>
              </a:rPr>
              <a:t>Everything you'll see today runs in a sandbox tenant set up for this session.</a:t>
            </a:r>
          </a:p>
        </p:txBody>
      </p:sp>
      <p:sp>
        <p:nvSpPr>
          <p:cNvPr id="4" name="Bar 1"/>
          <p:cNvSpPr/>
          <p:nvPr/>
        </p:nvSpPr>
        <p:spPr>
          <a:xfrm>
            <a:off x="703874" y="1600200"/>
            <a:ext cx="114300" cy="1000125"/>
          </a:xfrm>
          <a:prstGeom prst="rect">
            <a:avLst/>
          </a:prstGeom>
          <a:solidFill>
            <a:schemeClr val="accent1"/>
          </a:solidFill>
        </p:spPr>
        <p:txBody>
          <a:bodyPr/>
          <a:lstStyle/>
          <a:p>
            <a:endParaRPr lang="en-US"/>
          </a:p>
        </p:txBody>
      </p:sp>
      <p:sp>
        <p:nvSpPr>
          <p:cNvPr id="5" name="Card 2"/>
          <p:cNvSpPr/>
          <p:nvPr/>
        </p:nvSpPr>
        <p:spPr>
          <a:xfrm>
            <a:off x="703874" y="2800350"/>
            <a:ext cx="10500000" cy="1000125"/>
          </a:xfrm>
          <a:prstGeom prst="rect">
            <a:avLst/>
          </a:prstGeom>
          <a:solidFill>
            <a:srgbClr val="F4F6FA"/>
          </a:solidFill>
        </p:spPr>
        <p:txBody>
          <a:bodyPr lIns="365760" tIns="137160" rIns="228600" bIns="137160" anchor="ctr">
            <a:normAutofit/>
          </a:bodyPr>
          <a:lstStyle/>
          <a:p>
            <a:r>
              <a:rPr lang="en-US" sz="1600" b="1">
                <a:solidFill>
                  <a:schemeClr val="tx1"/>
                </a:solidFill>
              </a:rPr>
              <a:t>Your view may look a little different</a:t>
            </a:r>
          </a:p>
          <a:p>
            <a:r>
              <a:rPr lang="en-US" sz="1300">
                <a:solidFill>
                  <a:schemeClr val="tx1">
                    <a:alpha val="75000"/>
                  </a:schemeClr>
                </a:solidFill>
              </a:rPr>
              <a:t>Menus, features, and licensing can vary from what's enabled in your own environment.</a:t>
            </a:r>
          </a:p>
        </p:txBody>
      </p:sp>
      <p:sp>
        <p:nvSpPr>
          <p:cNvPr id="6" name="Bar 2"/>
          <p:cNvSpPr/>
          <p:nvPr/>
        </p:nvSpPr>
        <p:spPr>
          <a:xfrm>
            <a:off x="703874" y="2800350"/>
            <a:ext cx="114300" cy="1000125"/>
          </a:xfrm>
          <a:prstGeom prst="rect">
            <a:avLst/>
          </a:prstGeom>
          <a:solidFill>
            <a:schemeClr val="accent2"/>
          </a:solidFill>
        </p:spPr>
        <p:txBody>
          <a:bodyPr/>
          <a:lstStyle/>
          <a:p>
            <a:endParaRPr lang="en-US"/>
          </a:p>
        </p:txBody>
      </p:sp>
      <p:sp>
        <p:nvSpPr>
          <p:cNvPr id="7" name="Card 3"/>
          <p:cNvSpPr/>
          <p:nvPr/>
        </p:nvSpPr>
        <p:spPr>
          <a:xfrm>
            <a:off x="703874" y="4000500"/>
            <a:ext cx="10500000" cy="1000125"/>
          </a:xfrm>
          <a:prstGeom prst="rect">
            <a:avLst/>
          </a:prstGeom>
          <a:solidFill>
            <a:srgbClr val="F4F6FA"/>
          </a:solidFill>
        </p:spPr>
        <p:txBody>
          <a:bodyPr lIns="365760" tIns="137160" rIns="228600" bIns="137160" anchor="ctr">
            <a:normAutofit/>
          </a:bodyPr>
          <a:lstStyle/>
          <a:p>
            <a:r>
              <a:rPr lang="en-US" sz="1600" b="1">
                <a:solidFill>
                  <a:schemeClr val="tx1"/>
                </a:solidFill>
              </a:rPr>
              <a:t>If something's missing, ask your IT team</a:t>
            </a:r>
          </a:p>
          <a:p>
            <a:r>
              <a:rPr lang="en-US" sz="1300">
                <a:solidFill>
                  <a:schemeClr val="tx1">
                    <a:alpha val="75000"/>
                  </a:schemeClr>
                </a:solidFill>
              </a:rPr>
              <a:t>Your IT professionals can confirm what's turned on and help you get access.</a:t>
            </a:r>
          </a:p>
        </p:txBody>
      </p:sp>
      <p:sp>
        <p:nvSpPr>
          <p:cNvPr id="8" name="Bar 3"/>
          <p:cNvSpPr/>
          <p:nvPr/>
        </p:nvSpPr>
        <p:spPr>
          <a:xfrm>
            <a:off x="703874" y="4000500"/>
            <a:ext cx="114300" cy="1000125"/>
          </a:xfrm>
          <a:prstGeom prst="rect">
            <a:avLst/>
          </a:prstGeom>
          <a:solidFill>
            <a:schemeClr val="accent3"/>
          </a:solidFill>
        </p:spPr>
        <p:txBody>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84048"/>
            <a:ext cx="10058400" cy="274320"/>
          </a:xfrm>
          <a:prstGeom prst="rect">
            <a:avLst/>
          </a:prstGeom>
          <a:noFill/>
          <a:ln/>
        </p:spPr>
        <p:txBody>
          <a:bodyPr wrap="square" lIns="0" tIns="0" rIns="0" bIns="0" rtlCol="0" anchor="ctr"/>
          <a:lstStyle/>
          <a:p>
            <a:pPr marL="0" indent="0">
              <a:buNone/>
            </a:pPr>
            <a:r>
              <a:rPr lang="en-US" sz="1200" b="1" kern="0" spc="300">
                <a:solidFill>
                  <a:srgbClr val="0E7C7B"/>
                </a:solidFill>
                <a:latin typeface="Calibri" pitchFamily="34" charset="0"/>
                <a:ea typeface="Calibri" pitchFamily="34" charset="-122"/>
                <a:cs typeface="Calibri" pitchFamily="34" charset="-120"/>
              </a:rPr>
              <a:t>FROM ASSISTANT TO AGENT</a:t>
            </a:r>
            <a:endParaRPr lang="en-US" sz="1200"/>
          </a:p>
        </p:txBody>
      </p:sp>
      <p:sp>
        <p:nvSpPr>
          <p:cNvPr id="3" name="Text 1"/>
          <p:cNvSpPr/>
          <p:nvPr/>
        </p:nvSpPr>
        <p:spPr>
          <a:xfrm>
            <a:off x="548640" y="658368"/>
            <a:ext cx="11064240" cy="777240"/>
          </a:xfrm>
          <a:prstGeom prst="rect">
            <a:avLst/>
          </a:prstGeom>
          <a:noFill/>
          <a:ln/>
        </p:spPr>
        <p:txBody>
          <a:bodyPr wrap="square" lIns="0" tIns="0" rIns="0" bIns="0" rtlCol="0" anchor="ctr"/>
          <a:lstStyle/>
          <a:p>
            <a:pPr marL="0" indent="0">
              <a:buNone/>
            </a:pPr>
            <a:r>
              <a:rPr lang="en-US" sz="3000" b="1">
                <a:solidFill>
                  <a:srgbClr val="1E2761"/>
                </a:solidFill>
                <a:latin typeface="Georgia" pitchFamily="34" charset="0"/>
                <a:ea typeface="Georgia" pitchFamily="34" charset="-122"/>
                <a:cs typeface="Georgia" pitchFamily="34" charset="-120"/>
              </a:rPr>
              <a:t>The Copilot agent landscape</a:t>
            </a:r>
            <a:endParaRPr lang="en-US" sz="3000"/>
          </a:p>
        </p:txBody>
      </p:sp>
      <p:sp>
        <p:nvSpPr>
          <p:cNvPr id="4" name="Shape 2"/>
          <p:cNvSpPr/>
          <p:nvPr/>
        </p:nvSpPr>
        <p:spPr>
          <a:xfrm>
            <a:off x="11323015" y="457200"/>
            <a:ext cx="292608" cy="292608"/>
          </a:xfrm>
          <a:prstGeom prst="ellipse">
            <a:avLst/>
          </a:prstGeom>
          <a:solidFill>
            <a:srgbClr val="F2A900"/>
          </a:solidFill>
          <a:ln/>
        </p:spPr>
        <p:txBody>
          <a:bodyPr/>
          <a:lstStyle/>
          <a:p>
            <a:endParaRPr lang="en-US"/>
          </a:p>
        </p:txBody>
      </p:sp>
      <p:sp>
        <p:nvSpPr>
          <p:cNvPr id="5" name="Shape 3"/>
          <p:cNvSpPr/>
          <p:nvPr/>
        </p:nvSpPr>
        <p:spPr>
          <a:xfrm>
            <a:off x="11624767" y="566928"/>
            <a:ext cx="146304" cy="146304"/>
          </a:xfrm>
          <a:prstGeom prst="ellipse">
            <a:avLst/>
          </a:prstGeom>
          <a:solidFill>
            <a:srgbClr val="0E7C7B"/>
          </a:solidFill>
          <a:ln/>
        </p:spPr>
        <p:txBody>
          <a:bodyPr/>
          <a:lstStyle/>
          <a:p>
            <a:endParaRPr lang="en-US"/>
          </a:p>
        </p:txBody>
      </p:sp>
      <p:sp>
        <p:nvSpPr>
          <p:cNvPr id="6" name="Text 4"/>
          <p:cNvSpPr/>
          <p:nvPr/>
        </p:nvSpPr>
        <p:spPr>
          <a:xfrm>
            <a:off x="640080" y="1554480"/>
            <a:ext cx="10972800" cy="640080"/>
          </a:xfrm>
          <a:prstGeom prst="rect">
            <a:avLst/>
          </a:prstGeom>
          <a:noFill/>
          <a:ln/>
        </p:spPr>
        <p:txBody>
          <a:bodyPr wrap="square" lIns="0" tIns="0" rIns="0" bIns="0" rtlCol="0" anchor="ctr"/>
          <a:lstStyle/>
          <a:p>
            <a:pPr marL="0" indent="0">
              <a:lnSpc>
                <a:spcPct val="112000"/>
              </a:lnSpc>
              <a:buNone/>
            </a:pPr>
            <a:r>
              <a:rPr lang="en-US" sz="1450">
                <a:solidFill>
                  <a:srgbClr val="26282B"/>
                </a:solidFill>
                <a:latin typeface="Calibri" pitchFamily="34" charset="0"/>
                <a:ea typeface="Calibri" pitchFamily="34" charset="-122"/>
                <a:cs typeface="Calibri" pitchFamily="34" charset="-120"/>
              </a:rPr>
              <a:t>An agent focuses Copilot on specific knowledge and gives it defined actions. They range from simple, everyday tools to advanced solutions built by developers.</a:t>
            </a:r>
            <a:endParaRPr lang="en-US" sz="1450"/>
          </a:p>
        </p:txBody>
      </p:sp>
      <p:sp>
        <p:nvSpPr>
          <p:cNvPr id="7" name="Shape 5"/>
          <p:cNvSpPr/>
          <p:nvPr/>
        </p:nvSpPr>
        <p:spPr>
          <a:xfrm>
            <a:off x="640080" y="2286000"/>
            <a:ext cx="5394960" cy="384048"/>
          </a:xfrm>
          <a:prstGeom prst="roundRect">
            <a:avLst>
              <a:gd name="adj" fmla="val 14286"/>
            </a:avLst>
          </a:prstGeom>
          <a:solidFill>
            <a:srgbClr val="0E7C7B"/>
          </a:solidFill>
          <a:ln/>
        </p:spPr>
        <p:txBody>
          <a:bodyPr/>
          <a:lstStyle/>
          <a:p>
            <a:endParaRPr lang="en-US"/>
          </a:p>
        </p:txBody>
      </p:sp>
      <p:sp>
        <p:nvSpPr>
          <p:cNvPr id="8" name="Text 6"/>
          <p:cNvSpPr/>
          <p:nvPr/>
        </p:nvSpPr>
        <p:spPr>
          <a:xfrm>
            <a:off x="640080" y="2286000"/>
            <a:ext cx="5394960" cy="384048"/>
          </a:xfrm>
          <a:prstGeom prst="rect">
            <a:avLst/>
          </a:prstGeom>
          <a:noFill/>
          <a:ln/>
        </p:spPr>
        <p:txBody>
          <a:bodyPr wrap="square" lIns="0" tIns="0" rIns="0" bIns="0" rtlCol="0" anchor="ctr"/>
          <a:lstStyle/>
          <a:p>
            <a:pPr marL="0" indent="0" algn="ctr">
              <a:buNone/>
            </a:pPr>
            <a:r>
              <a:rPr lang="en-US" sz="1200" b="1">
                <a:solidFill>
                  <a:srgbClr val="FFFFFF"/>
                </a:solidFill>
                <a:latin typeface="Calibri" pitchFamily="34" charset="0"/>
                <a:ea typeface="Calibri" pitchFamily="34" charset="-122"/>
                <a:cs typeface="Calibri" pitchFamily="34" charset="-120"/>
              </a:rPr>
              <a:t>STANDARD USER TOOLS  —  build in minutes</a:t>
            </a:r>
            <a:endParaRPr lang="en-US" sz="1200"/>
          </a:p>
        </p:txBody>
      </p:sp>
      <p:sp>
        <p:nvSpPr>
          <p:cNvPr id="9" name="Shape 7"/>
          <p:cNvSpPr/>
          <p:nvPr/>
        </p:nvSpPr>
        <p:spPr>
          <a:xfrm>
            <a:off x="6172200" y="2286000"/>
            <a:ext cx="5394960" cy="384048"/>
          </a:xfrm>
          <a:prstGeom prst="roundRect">
            <a:avLst>
              <a:gd name="adj" fmla="val 14286"/>
            </a:avLst>
          </a:prstGeom>
          <a:solidFill>
            <a:srgbClr val="1E2761"/>
          </a:solidFill>
          <a:ln/>
        </p:spPr>
        <p:txBody>
          <a:bodyPr/>
          <a:lstStyle/>
          <a:p>
            <a:endParaRPr lang="en-US"/>
          </a:p>
        </p:txBody>
      </p:sp>
      <p:sp>
        <p:nvSpPr>
          <p:cNvPr id="10" name="Text 8"/>
          <p:cNvSpPr/>
          <p:nvPr/>
        </p:nvSpPr>
        <p:spPr>
          <a:xfrm>
            <a:off x="6172200" y="2286000"/>
            <a:ext cx="5394960" cy="384048"/>
          </a:xfrm>
          <a:prstGeom prst="rect">
            <a:avLst/>
          </a:prstGeom>
          <a:noFill/>
          <a:ln/>
        </p:spPr>
        <p:txBody>
          <a:bodyPr wrap="square" lIns="0" tIns="0" rIns="0" bIns="0" rtlCol="0" anchor="ctr"/>
          <a:lstStyle/>
          <a:p>
            <a:pPr marL="0" indent="0" algn="ctr">
              <a:buNone/>
            </a:pPr>
            <a:r>
              <a:rPr lang="en-US" sz="1200" b="1">
                <a:solidFill>
                  <a:srgbClr val="FFFFFF"/>
                </a:solidFill>
                <a:latin typeface="Calibri" pitchFamily="34" charset="0"/>
                <a:ea typeface="Calibri" pitchFamily="34" charset="-122"/>
                <a:cs typeface="Calibri" pitchFamily="34" charset="-120"/>
              </a:rPr>
              <a:t>POWER USERS &amp; IT  —  built in Copilot Studio</a:t>
            </a:r>
            <a:endParaRPr lang="en-US" sz="1200"/>
          </a:p>
        </p:txBody>
      </p:sp>
      <p:sp>
        <p:nvSpPr>
          <p:cNvPr id="11" name="Shape 9"/>
          <p:cNvSpPr/>
          <p:nvPr/>
        </p:nvSpPr>
        <p:spPr>
          <a:xfrm>
            <a:off x="640080" y="2880360"/>
            <a:ext cx="2537460" cy="288036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12" name="Shape 10"/>
          <p:cNvSpPr/>
          <p:nvPr/>
        </p:nvSpPr>
        <p:spPr>
          <a:xfrm>
            <a:off x="640080" y="2880360"/>
            <a:ext cx="2537460" cy="73152"/>
          </a:xfrm>
          <a:prstGeom prst="rect">
            <a:avLst/>
          </a:prstGeom>
          <a:solidFill>
            <a:srgbClr val="0E7C7B"/>
          </a:solidFill>
          <a:ln/>
        </p:spPr>
        <p:txBody>
          <a:bodyPr/>
          <a:lstStyle/>
          <a:p>
            <a:endParaRPr lang="en-US"/>
          </a:p>
        </p:txBody>
      </p:sp>
      <p:sp>
        <p:nvSpPr>
          <p:cNvPr id="13" name="Shape 11"/>
          <p:cNvSpPr/>
          <p:nvPr/>
        </p:nvSpPr>
        <p:spPr>
          <a:xfrm>
            <a:off x="1524762" y="3136392"/>
            <a:ext cx="768096" cy="768096"/>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14" name="Image 0" descr="assets/icons/search_w.png"/>
          <p:cNvPicPr>
            <a:picLocks noChangeAspect="1"/>
          </p:cNvPicPr>
          <p:nvPr/>
        </p:nvPicPr>
        <p:blipFill>
          <a:blip r:embed="rId3"/>
          <a:stretch>
            <a:fillRect/>
          </a:stretch>
        </p:blipFill>
        <p:spPr>
          <a:xfrm>
            <a:off x="1739829" y="3351459"/>
            <a:ext cx="337962" cy="337962"/>
          </a:xfrm>
          <a:prstGeom prst="rect">
            <a:avLst/>
          </a:prstGeom>
        </p:spPr>
      </p:pic>
      <p:sp>
        <p:nvSpPr>
          <p:cNvPr id="15" name="Text 12"/>
          <p:cNvSpPr/>
          <p:nvPr/>
        </p:nvSpPr>
        <p:spPr>
          <a:xfrm>
            <a:off x="731520" y="3977640"/>
            <a:ext cx="2354580" cy="365760"/>
          </a:xfrm>
          <a:prstGeom prst="rect">
            <a:avLst/>
          </a:prstGeom>
          <a:noFill/>
          <a:ln/>
        </p:spPr>
        <p:txBody>
          <a:bodyPr wrap="square" lIns="0" tIns="0" rIns="0" bIns="0" rtlCol="0" anchor="ctr"/>
          <a:lstStyle/>
          <a:p>
            <a:pPr marL="0" indent="0" algn="ctr">
              <a:buNone/>
            </a:pPr>
            <a:r>
              <a:rPr lang="en-US" sz="1800" b="1">
                <a:solidFill>
                  <a:srgbClr val="1E2761"/>
                </a:solidFill>
                <a:latin typeface="Georgia" pitchFamily="34" charset="0"/>
                <a:ea typeface="Georgia" pitchFamily="34" charset="-122"/>
                <a:cs typeface="Georgia" pitchFamily="34" charset="-120"/>
              </a:rPr>
              <a:t>Retrieval</a:t>
            </a:r>
            <a:endParaRPr lang="en-US" sz="1800"/>
          </a:p>
        </p:txBody>
      </p:sp>
      <p:sp>
        <p:nvSpPr>
          <p:cNvPr id="16" name="Text 13"/>
          <p:cNvSpPr/>
          <p:nvPr/>
        </p:nvSpPr>
        <p:spPr>
          <a:xfrm>
            <a:off x="841248" y="4361688"/>
            <a:ext cx="2135124" cy="1005840"/>
          </a:xfrm>
          <a:prstGeom prst="rect">
            <a:avLst/>
          </a:prstGeom>
          <a:noFill/>
          <a:ln/>
        </p:spPr>
        <p:txBody>
          <a:bodyPr wrap="square" lIns="0" tIns="0" rIns="0" bIns="0" rtlCol="0" anchor="ctr"/>
          <a:lstStyle/>
          <a:p>
            <a:pPr marL="0" indent="0" algn="ctr">
              <a:lnSpc>
                <a:spcPct val="105000"/>
              </a:lnSpc>
              <a:buNone/>
            </a:pPr>
            <a:r>
              <a:rPr lang="en-US" sz="1180">
                <a:solidFill>
                  <a:srgbClr val="5F6672"/>
                </a:solidFill>
                <a:latin typeface="Calibri" pitchFamily="34" charset="0"/>
                <a:ea typeface="Calibri" pitchFamily="34" charset="-122"/>
                <a:cs typeface="Calibri" pitchFamily="34" charset="-120"/>
              </a:rPr>
              <a:t>The simplest agent. Points Copilot at specific files, folders, sites, or a website to answer questions.</a:t>
            </a:r>
            <a:endParaRPr lang="en-US" sz="1180"/>
          </a:p>
        </p:txBody>
      </p:sp>
      <p:sp>
        <p:nvSpPr>
          <p:cNvPr id="17" name="Text 14"/>
          <p:cNvSpPr/>
          <p:nvPr/>
        </p:nvSpPr>
        <p:spPr>
          <a:xfrm>
            <a:off x="777240" y="5303520"/>
            <a:ext cx="2263140" cy="347472"/>
          </a:xfrm>
          <a:prstGeom prst="rect">
            <a:avLst/>
          </a:prstGeom>
          <a:noFill/>
          <a:ln/>
        </p:spPr>
        <p:txBody>
          <a:bodyPr wrap="square" lIns="0" tIns="0" rIns="0" bIns="0" rtlCol="0" anchor="ctr"/>
          <a:lstStyle/>
          <a:p>
            <a:pPr marL="0" indent="0" algn="ctr">
              <a:buNone/>
            </a:pPr>
            <a:r>
              <a:rPr lang="en-US" sz="1050" b="1" i="1">
                <a:solidFill>
                  <a:srgbClr val="0E7C7B"/>
                </a:solidFill>
                <a:latin typeface="Calibri" pitchFamily="34" charset="0"/>
                <a:ea typeface="Calibri" pitchFamily="34" charset="-122"/>
                <a:cs typeface="Calibri" pitchFamily="34" charset="-120"/>
              </a:rPr>
              <a:t>Made in Copilot Chat / Teams</a:t>
            </a:r>
            <a:endParaRPr lang="en-US" sz="1050"/>
          </a:p>
        </p:txBody>
      </p:sp>
      <p:sp>
        <p:nvSpPr>
          <p:cNvPr id="18" name="Shape 15"/>
          <p:cNvSpPr/>
          <p:nvPr/>
        </p:nvSpPr>
        <p:spPr>
          <a:xfrm>
            <a:off x="3451860" y="2880360"/>
            <a:ext cx="2537460" cy="288036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19" name="Shape 16"/>
          <p:cNvSpPr/>
          <p:nvPr/>
        </p:nvSpPr>
        <p:spPr>
          <a:xfrm>
            <a:off x="3451860" y="2880360"/>
            <a:ext cx="2537460" cy="73152"/>
          </a:xfrm>
          <a:prstGeom prst="rect">
            <a:avLst/>
          </a:prstGeom>
          <a:solidFill>
            <a:srgbClr val="0E7C7B"/>
          </a:solidFill>
          <a:ln/>
        </p:spPr>
        <p:txBody>
          <a:bodyPr/>
          <a:lstStyle/>
          <a:p>
            <a:endParaRPr lang="en-US"/>
          </a:p>
        </p:txBody>
      </p:sp>
      <p:sp>
        <p:nvSpPr>
          <p:cNvPr id="20" name="Shape 17"/>
          <p:cNvSpPr/>
          <p:nvPr/>
        </p:nvSpPr>
        <p:spPr>
          <a:xfrm>
            <a:off x="4336542" y="3136392"/>
            <a:ext cx="768096" cy="768096"/>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21" name="Image 1" descr="assets/icons/folder_w.png"/>
          <p:cNvPicPr>
            <a:picLocks noChangeAspect="1"/>
          </p:cNvPicPr>
          <p:nvPr/>
        </p:nvPicPr>
        <p:blipFill>
          <a:blip r:embed="rId4"/>
          <a:stretch>
            <a:fillRect/>
          </a:stretch>
        </p:blipFill>
        <p:spPr>
          <a:xfrm>
            <a:off x="4551609" y="3351459"/>
            <a:ext cx="337962" cy="337962"/>
          </a:xfrm>
          <a:prstGeom prst="rect">
            <a:avLst/>
          </a:prstGeom>
        </p:spPr>
      </p:pic>
      <p:sp>
        <p:nvSpPr>
          <p:cNvPr id="22" name="Text 18"/>
          <p:cNvSpPr/>
          <p:nvPr/>
        </p:nvSpPr>
        <p:spPr>
          <a:xfrm>
            <a:off x="3543300" y="3977640"/>
            <a:ext cx="2354580" cy="365760"/>
          </a:xfrm>
          <a:prstGeom prst="rect">
            <a:avLst/>
          </a:prstGeom>
          <a:noFill/>
          <a:ln/>
        </p:spPr>
        <p:txBody>
          <a:bodyPr wrap="square" lIns="0" tIns="0" rIns="0" bIns="0" rtlCol="0" anchor="ctr"/>
          <a:lstStyle/>
          <a:p>
            <a:pPr marL="0" indent="0" algn="ctr">
              <a:buNone/>
            </a:pPr>
            <a:r>
              <a:rPr lang="en-US" sz="1800" b="1">
                <a:solidFill>
                  <a:srgbClr val="1E2761"/>
                </a:solidFill>
                <a:latin typeface="Georgia" pitchFamily="34" charset="0"/>
                <a:ea typeface="Georgia" pitchFamily="34" charset="-122"/>
                <a:cs typeface="Georgia" pitchFamily="34" charset="-120"/>
              </a:rPr>
              <a:t>SharePoint</a:t>
            </a:r>
            <a:endParaRPr lang="en-US" sz="1800"/>
          </a:p>
        </p:txBody>
      </p:sp>
      <p:sp>
        <p:nvSpPr>
          <p:cNvPr id="23" name="Text 19"/>
          <p:cNvSpPr/>
          <p:nvPr/>
        </p:nvSpPr>
        <p:spPr>
          <a:xfrm>
            <a:off x="3653028" y="4361688"/>
            <a:ext cx="2135124" cy="1005840"/>
          </a:xfrm>
          <a:prstGeom prst="rect">
            <a:avLst/>
          </a:prstGeom>
          <a:noFill/>
          <a:ln/>
        </p:spPr>
        <p:txBody>
          <a:bodyPr wrap="square" lIns="0" tIns="0" rIns="0" bIns="0" rtlCol="0" anchor="ctr"/>
          <a:lstStyle/>
          <a:p>
            <a:pPr marL="0" indent="0" algn="ctr">
              <a:lnSpc>
                <a:spcPct val="105000"/>
              </a:lnSpc>
              <a:buNone/>
            </a:pPr>
            <a:r>
              <a:rPr lang="en-US" sz="1180">
                <a:solidFill>
                  <a:srgbClr val="5F6672"/>
                </a:solidFill>
                <a:latin typeface="Calibri" pitchFamily="34" charset="0"/>
                <a:ea typeface="Calibri" pitchFamily="34" charset="-122"/>
                <a:cs typeface="Calibri" pitchFamily="34" charset="-120"/>
              </a:rPr>
              <a:t>Ready-made or custom curator for a SharePoint site — keeps answers grounded in current documents.</a:t>
            </a:r>
            <a:endParaRPr lang="en-US" sz="1180"/>
          </a:p>
        </p:txBody>
      </p:sp>
      <p:sp>
        <p:nvSpPr>
          <p:cNvPr id="24" name="Text 20"/>
          <p:cNvSpPr/>
          <p:nvPr/>
        </p:nvSpPr>
        <p:spPr>
          <a:xfrm>
            <a:off x="3589020" y="5303520"/>
            <a:ext cx="2263140" cy="347472"/>
          </a:xfrm>
          <a:prstGeom prst="rect">
            <a:avLst/>
          </a:prstGeom>
          <a:noFill/>
          <a:ln/>
        </p:spPr>
        <p:txBody>
          <a:bodyPr wrap="square" lIns="0" tIns="0" rIns="0" bIns="0" rtlCol="0" anchor="ctr"/>
          <a:lstStyle/>
          <a:p>
            <a:pPr marL="0" indent="0" algn="ctr">
              <a:buNone/>
            </a:pPr>
            <a:r>
              <a:rPr lang="en-US" sz="1050" b="1" i="1">
                <a:solidFill>
                  <a:srgbClr val="0E7C7B"/>
                </a:solidFill>
                <a:latin typeface="Calibri" pitchFamily="34" charset="0"/>
                <a:ea typeface="Calibri" pitchFamily="34" charset="-122"/>
                <a:cs typeface="Calibri" pitchFamily="34" charset="-120"/>
              </a:rPr>
              <a:t>Made in SharePoint</a:t>
            </a:r>
            <a:endParaRPr lang="en-US" sz="1050"/>
          </a:p>
        </p:txBody>
      </p:sp>
      <p:sp>
        <p:nvSpPr>
          <p:cNvPr id="25" name="Shape 21"/>
          <p:cNvSpPr/>
          <p:nvPr/>
        </p:nvSpPr>
        <p:spPr>
          <a:xfrm>
            <a:off x="6263640" y="2880360"/>
            <a:ext cx="2537460" cy="288036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26" name="Shape 22"/>
          <p:cNvSpPr/>
          <p:nvPr/>
        </p:nvSpPr>
        <p:spPr>
          <a:xfrm>
            <a:off x="6263640" y="2880360"/>
            <a:ext cx="2537460" cy="73152"/>
          </a:xfrm>
          <a:prstGeom prst="rect">
            <a:avLst/>
          </a:prstGeom>
          <a:solidFill>
            <a:srgbClr val="1E2761"/>
          </a:solidFill>
          <a:ln/>
        </p:spPr>
        <p:txBody>
          <a:bodyPr/>
          <a:lstStyle/>
          <a:p>
            <a:endParaRPr lang="en-US"/>
          </a:p>
        </p:txBody>
      </p:sp>
      <p:sp>
        <p:nvSpPr>
          <p:cNvPr id="27" name="Shape 23"/>
          <p:cNvSpPr/>
          <p:nvPr/>
        </p:nvSpPr>
        <p:spPr>
          <a:xfrm>
            <a:off x="7148322" y="3136392"/>
            <a:ext cx="768096" cy="768096"/>
          </a:xfrm>
          <a:prstGeom prst="ellipse">
            <a:avLst/>
          </a:prstGeom>
          <a:solidFill>
            <a:srgbClr val="1E2761"/>
          </a:solidFill>
          <a:ln/>
          <a:effectLst>
            <a:outerShdw blurRad="101600" dist="38100" dir="8100000" algn="bl" rotWithShape="0">
              <a:srgbClr val="000000">
                <a:alpha val="12000"/>
              </a:srgbClr>
            </a:outerShdw>
          </a:effectLst>
        </p:spPr>
        <p:txBody>
          <a:bodyPr/>
          <a:lstStyle/>
          <a:p>
            <a:endParaRPr lang="en-US"/>
          </a:p>
        </p:txBody>
      </p:sp>
      <p:pic>
        <p:nvPicPr>
          <p:cNvPr id="28" name="Image 2" descr="assets/icons/bolt_w.png"/>
          <p:cNvPicPr>
            <a:picLocks noChangeAspect="1"/>
          </p:cNvPicPr>
          <p:nvPr/>
        </p:nvPicPr>
        <p:blipFill>
          <a:blip r:embed="rId5"/>
          <a:stretch>
            <a:fillRect/>
          </a:stretch>
        </p:blipFill>
        <p:spPr>
          <a:xfrm>
            <a:off x="7363389" y="3351459"/>
            <a:ext cx="337962" cy="337962"/>
          </a:xfrm>
          <a:prstGeom prst="rect">
            <a:avLst/>
          </a:prstGeom>
        </p:spPr>
      </p:pic>
      <p:sp>
        <p:nvSpPr>
          <p:cNvPr id="29" name="Text 24"/>
          <p:cNvSpPr/>
          <p:nvPr/>
        </p:nvSpPr>
        <p:spPr>
          <a:xfrm>
            <a:off x="6355080" y="3977640"/>
            <a:ext cx="2354580" cy="365760"/>
          </a:xfrm>
          <a:prstGeom prst="rect">
            <a:avLst/>
          </a:prstGeom>
          <a:noFill/>
          <a:ln/>
        </p:spPr>
        <p:txBody>
          <a:bodyPr wrap="square" lIns="0" tIns="0" rIns="0" bIns="0" rtlCol="0" anchor="ctr"/>
          <a:lstStyle/>
          <a:p>
            <a:pPr marL="0" indent="0" algn="ctr">
              <a:buNone/>
            </a:pPr>
            <a:r>
              <a:rPr lang="en-US" sz="1800" b="1">
                <a:solidFill>
                  <a:srgbClr val="1E2761"/>
                </a:solidFill>
                <a:latin typeface="Georgia" pitchFamily="34" charset="0"/>
                <a:ea typeface="Georgia" pitchFamily="34" charset="-122"/>
                <a:cs typeface="Georgia" pitchFamily="34" charset="-120"/>
              </a:rPr>
              <a:t>Task</a:t>
            </a:r>
            <a:endParaRPr lang="en-US" sz="1800"/>
          </a:p>
        </p:txBody>
      </p:sp>
      <p:sp>
        <p:nvSpPr>
          <p:cNvPr id="30" name="Text 25"/>
          <p:cNvSpPr/>
          <p:nvPr/>
        </p:nvSpPr>
        <p:spPr>
          <a:xfrm>
            <a:off x="6464808" y="4361688"/>
            <a:ext cx="2135124" cy="1005840"/>
          </a:xfrm>
          <a:prstGeom prst="rect">
            <a:avLst/>
          </a:prstGeom>
          <a:noFill/>
          <a:ln/>
        </p:spPr>
        <p:txBody>
          <a:bodyPr wrap="square" lIns="0" tIns="0" rIns="0" bIns="0" rtlCol="0" anchor="ctr"/>
          <a:lstStyle/>
          <a:p>
            <a:pPr marL="0" indent="0" algn="ctr">
              <a:lnSpc>
                <a:spcPct val="105000"/>
              </a:lnSpc>
              <a:buNone/>
            </a:pPr>
            <a:r>
              <a:rPr lang="en-US" sz="1180">
                <a:solidFill>
                  <a:srgbClr val="5F6672"/>
                </a:solidFill>
                <a:latin typeface="Calibri" pitchFamily="34" charset="0"/>
                <a:ea typeface="Calibri" pitchFamily="34" charset="-122"/>
                <a:cs typeface="Calibri" pitchFamily="34" charset="-120"/>
              </a:rPr>
              <a:t>Takes action. Can send emails, collect information, and trigger Power Automate flows on request.</a:t>
            </a:r>
            <a:endParaRPr lang="en-US" sz="1180"/>
          </a:p>
        </p:txBody>
      </p:sp>
      <p:sp>
        <p:nvSpPr>
          <p:cNvPr id="31" name="Text 26"/>
          <p:cNvSpPr/>
          <p:nvPr/>
        </p:nvSpPr>
        <p:spPr>
          <a:xfrm>
            <a:off x="6400800" y="5303520"/>
            <a:ext cx="2263140" cy="347472"/>
          </a:xfrm>
          <a:prstGeom prst="rect">
            <a:avLst/>
          </a:prstGeom>
          <a:noFill/>
          <a:ln/>
        </p:spPr>
        <p:txBody>
          <a:bodyPr wrap="square" lIns="0" tIns="0" rIns="0" bIns="0" rtlCol="0" anchor="ctr"/>
          <a:lstStyle/>
          <a:p>
            <a:pPr marL="0" indent="0" algn="ctr">
              <a:buNone/>
            </a:pPr>
            <a:r>
              <a:rPr lang="en-US" sz="1050" b="1" i="1">
                <a:solidFill>
                  <a:srgbClr val="1E2761"/>
                </a:solidFill>
                <a:latin typeface="Calibri" pitchFamily="34" charset="0"/>
                <a:ea typeface="Calibri" pitchFamily="34" charset="-122"/>
                <a:cs typeface="Calibri" pitchFamily="34" charset="-120"/>
              </a:rPr>
              <a:t>Made in Copilot Studio</a:t>
            </a:r>
            <a:endParaRPr lang="en-US" sz="1050"/>
          </a:p>
        </p:txBody>
      </p:sp>
      <p:sp>
        <p:nvSpPr>
          <p:cNvPr id="32" name="Shape 27"/>
          <p:cNvSpPr/>
          <p:nvPr/>
        </p:nvSpPr>
        <p:spPr>
          <a:xfrm>
            <a:off x="9075420" y="2880360"/>
            <a:ext cx="2537460" cy="288036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33" name="Shape 28"/>
          <p:cNvSpPr/>
          <p:nvPr/>
        </p:nvSpPr>
        <p:spPr>
          <a:xfrm>
            <a:off x="9075420" y="2880360"/>
            <a:ext cx="2537460" cy="73152"/>
          </a:xfrm>
          <a:prstGeom prst="rect">
            <a:avLst/>
          </a:prstGeom>
          <a:solidFill>
            <a:srgbClr val="1E2761"/>
          </a:solidFill>
          <a:ln/>
        </p:spPr>
        <p:txBody>
          <a:bodyPr/>
          <a:lstStyle/>
          <a:p>
            <a:endParaRPr lang="en-US"/>
          </a:p>
        </p:txBody>
      </p:sp>
      <p:sp>
        <p:nvSpPr>
          <p:cNvPr id="34" name="Shape 29"/>
          <p:cNvSpPr/>
          <p:nvPr/>
        </p:nvSpPr>
        <p:spPr>
          <a:xfrm>
            <a:off x="9960102" y="3136392"/>
            <a:ext cx="768096" cy="768096"/>
          </a:xfrm>
          <a:prstGeom prst="ellipse">
            <a:avLst/>
          </a:prstGeom>
          <a:solidFill>
            <a:srgbClr val="1E2761"/>
          </a:solidFill>
          <a:ln/>
          <a:effectLst>
            <a:outerShdw blurRad="101600" dist="38100" dir="8100000" algn="bl" rotWithShape="0">
              <a:srgbClr val="000000">
                <a:alpha val="12000"/>
              </a:srgbClr>
            </a:outerShdw>
          </a:effectLst>
        </p:spPr>
        <p:txBody>
          <a:bodyPr/>
          <a:lstStyle/>
          <a:p>
            <a:endParaRPr lang="en-US"/>
          </a:p>
        </p:txBody>
      </p:sp>
      <p:pic>
        <p:nvPicPr>
          <p:cNvPr id="35" name="Image 3" descr="assets/icons/sitemap_w.png"/>
          <p:cNvPicPr>
            <a:picLocks noChangeAspect="1"/>
          </p:cNvPicPr>
          <p:nvPr/>
        </p:nvPicPr>
        <p:blipFill>
          <a:blip r:embed="rId6"/>
          <a:stretch>
            <a:fillRect/>
          </a:stretch>
        </p:blipFill>
        <p:spPr>
          <a:xfrm>
            <a:off x="10175169" y="3351459"/>
            <a:ext cx="337962" cy="337962"/>
          </a:xfrm>
          <a:prstGeom prst="rect">
            <a:avLst/>
          </a:prstGeom>
        </p:spPr>
      </p:pic>
      <p:sp>
        <p:nvSpPr>
          <p:cNvPr id="36" name="Text 30"/>
          <p:cNvSpPr/>
          <p:nvPr/>
        </p:nvSpPr>
        <p:spPr>
          <a:xfrm>
            <a:off x="9166860" y="3977640"/>
            <a:ext cx="2354580" cy="365760"/>
          </a:xfrm>
          <a:prstGeom prst="rect">
            <a:avLst/>
          </a:prstGeom>
          <a:noFill/>
          <a:ln/>
        </p:spPr>
        <p:txBody>
          <a:bodyPr wrap="square" lIns="0" tIns="0" rIns="0" bIns="0" rtlCol="0" anchor="ctr"/>
          <a:lstStyle/>
          <a:p>
            <a:pPr marL="0" indent="0" algn="ctr">
              <a:buNone/>
            </a:pPr>
            <a:r>
              <a:rPr lang="en-US" sz="1800" b="1">
                <a:solidFill>
                  <a:srgbClr val="1E2761"/>
                </a:solidFill>
                <a:latin typeface="Georgia" pitchFamily="34" charset="0"/>
                <a:ea typeface="Georgia" pitchFamily="34" charset="-122"/>
                <a:cs typeface="Georgia" pitchFamily="34" charset="-120"/>
              </a:rPr>
              <a:t>Autonomous</a:t>
            </a:r>
            <a:endParaRPr lang="en-US" sz="1800"/>
          </a:p>
        </p:txBody>
      </p:sp>
      <p:sp>
        <p:nvSpPr>
          <p:cNvPr id="37" name="Text 31"/>
          <p:cNvSpPr/>
          <p:nvPr/>
        </p:nvSpPr>
        <p:spPr>
          <a:xfrm>
            <a:off x="9276588" y="4361688"/>
            <a:ext cx="2135124" cy="1005840"/>
          </a:xfrm>
          <a:prstGeom prst="rect">
            <a:avLst/>
          </a:prstGeom>
          <a:noFill/>
          <a:ln/>
        </p:spPr>
        <p:txBody>
          <a:bodyPr wrap="square" lIns="0" tIns="0" rIns="0" bIns="0" rtlCol="0" anchor="ctr"/>
          <a:lstStyle/>
          <a:p>
            <a:pPr marL="0" indent="0" algn="ctr">
              <a:lnSpc>
                <a:spcPct val="105000"/>
              </a:lnSpc>
              <a:buNone/>
            </a:pPr>
            <a:r>
              <a:rPr lang="en-US" sz="1180">
                <a:solidFill>
                  <a:srgbClr val="5F6672"/>
                </a:solidFill>
                <a:latin typeface="Calibri" pitchFamily="34" charset="0"/>
                <a:ea typeface="Calibri" pitchFamily="34" charset="-122"/>
                <a:cs typeface="Calibri" pitchFamily="34" charset="-120"/>
              </a:rPr>
              <a:t>Runs on its own — kicked off by a schedule or a trigger in another system, no prompt needed.</a:t>
            </a:r>
            <a:endParaRPr lang="en-US" sz="1180"/>
          </a:p>
        </p:txBody>
      </p:sp>
      <p:sp>
        <p:nvSpPr>
          <p:cNvPr id="38" name="Text 32"/>
          <p:cNvSpPr/>
          <p:nvPr/>
        </p:nvSpPr>
        <p:spPr>
          <a:xfrm>
            <a:off x="9212580" y="5303520"/>
            <a:ext cx="2263140" cy="347472"/>
          </a:xfrm>
          <a:prstGeom prst="rect">
            <a:avLst/>
          </a:prstGeom>
          <a:noFill/>
          <a:ln/>
        </p:spPr>
        <p:txBody>
          <a:bodyPr wrap="square" lIns="0" tIns="0" rIns="0" bIns="0" rtlCol="0" anchor="ctr"/>
          <a:lstStyle/>
          <a:p>
            <a:pPr marL="0" indent="0" algn="ctr">
              <a:buNone/>
            </a:pPr>
            <a:r>
              <a:rPr lang="en-US" sz="1050" b="1" i="1">
                <a:solidFill>
                  <a:srgbClr val="1E2761"/>
                </a:solidFill>
                <a:latin typeface="Calibri" pitchFamily="34" charset="0"/>
                <a:ea typeface="Calibri" pitchFamily="34" charset="-122"/>
                <a:cs typeface="Calibri" pitchFamily="34" charset="-120"/>
              </a:rPr>
              <a:t>Made in Copilot Studio</a:t>
            </a:r>
            <a:endParaRPr lang="en-US" sz="105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48640" y="384048"/>
            <a:ext cx="10058400" cy="274320"/>
          </a:xfrm>
          <a:prstGeom prst="rect">
            <a:avLst/>
          </a:prstGeom>
          <a:noFill/>
          <a:ln/>
        </p:spPr>
        <p:txBody>
          <a:bodyPr wrap="square" lIns="0" tIns="0" rIns="0" bIns="0" rtlCol="0" anchor="ctr"/>
          <a:lstStyle/>
          <a:p>
            <a:pPr marL="0" indent="0">
              <a:buNone/>
            </a:pPr>
            <a:r>
              <a:rPr lang="en-US" sz="4000" b="1" kern="0" spc="300">
                <a:solidFill>
                  <a:srgbClr val="2674BC"/>
                </a:solidFill>
                <a:latin typeface="Inter Black" panose="02000A03000000020004" pitchFamily="2" charset="0"/>
                <a:ea typeface="Inter Black" panose="02000A03000000020004" pitchFamily="2" charset="0"/>
                <a:cs typeface="Inter Black" panose="02000A03000000020004" pitchFamily="2" charset="0"/>
              </a:rPr>
              <a:t>YOUR NEXT STEP</a:t>
            </a:r>
            <a:endParaRPr lang="en-US" sz="4000">
              <a:solidFill>
                <a:srgbClr val="2674BC"/>
              </a:solidFill>
              <a:latin typeface="Inter Black" panose="02000A03000000020004" pitchFamily="2" charset="0"/>
              <a:ea typeface="Inter Black" panose="02000A03000000020004" pitchFamily="2" charset="0"/>
              <a:cs typeface="Inter Black" panose="02000A03000000020004" pitchFamily="2" charset="0"/>
            </a:endParaRPr>
          </a:p>
        </p:txBody>
      </p:sp>
      <p:sp>
        <p:nvSpPr>
          <p:cNvPr id="3" name="Text 1"/>
          <p:cNvSpPr/>
          <p:nvPr/>
        </p:nvSpPr>
        <p:spPr>
          <a:xfrm>
            <a:off x="548640" y="658368"/>
            <a:ext cx="11064240" cy="777240"/>
          </a:xfrm>
          <a:prstGeom prst="rect">
            <a:avLst/>
          </a:prstGeom>
          <a:noFill/>
          <a:ln/>
        </p:spPr>
        <p:txBody>
          <a:bodyPr wrap="square" lIns="0" tIns="0" rIns="0" bIns="0" rtlCol="0" anchor="ctr"/>
          <a:lstStyle/>
          <a:p>
            <a:r>
              <a:rPr lang="en-US" sz="3000" b="1">
                <a:solidFill>
                  <a:srgbClr val="1E2761"/>
                </a:solidFill>
                <a:latin typeface="Inter"/>
                <a:ea typeface="Inter" panose="02000503000000020004" pitchFamily="2" charset="0"/>
                <a:cs typeface="Inter" panose="02000503000000020004" pitchFamily="2" charset="0"/>
              </a:rPr>
              <a:t>Getting started on your advanced Copilot Journey</a:t>
            </a:r>
            <a:endParaRPr lang="en-US" sz="3000">
              <a:latin typeface="Inter"/>
              <a:ea typeface="Inter" panose="02000503000000020004" pitchFamily="2" charset="0"/>
              <a:cs typeface="Inter" panose="02000503000000020004" pitchFamily="2" charset="0"/>
            </a:endParaRPr>
          </a:p>
        </p:txBody>
      </p:sp>
      <p:sp>
        <p:nvSpPr>
          <p:cNvPr id="4" name="Shape 2"/>
          <p:cNvSpPr/>
          <p:nvPr/>
        </p:nvSpPr>
        <p:spPr>
          <a:xfrm>
            <a:off x="11323015" y="457200"/>
            <a:ext cx="292608" cy="292608"/>
          </a:xfrm>
          <a:prstGeom prst="ellipse">
            <a:avLst/>
          </a:prstGeom>
          <a:solidFill>
            <a:srgbClr val="F2A900"/>
          </a:solidFill>
          <a:ln/>
        </p:spPr>
        <p:txBody>
          <a:bodyPr/>
          <a:lstStyle/>
          <a:p>
            <a:endParaRPr lang="en-US"/>
          </a:p>
        </p:txBody>
      </p:sp>
      <p:sp>
        <p:nvSpPr>
          <p:cNvPr id="5" name="Shape 3"/>
          <p:cNvSpPr/>
          <p:nvPr/>
        </p:nvSpPr>
        <p:spPr>
          <a:xfrm>
            <a:off x="11624767" y="566928"/>
            <a:ext cx="146304" cy="146304"/>
          </a:xfrm>
          <a:prstGeom prst="ellipse">
            <a:avLst/>
          </a:prstGeom>
          <a:solidFill>
            <a:srgbClr val="0E7C7B"/>
          </a:solidFill>
          <a:ln/>
        </p:spPr>
        <p:txBody>
          <a:bodyPr/>
          <a:lstStyle/>
          <a:p>
            <a:endParaRPr lang="en-US"/>
          </a:p>
        </p:txBody>
      </p:sp>
      <p:sp>
        <p:nvSpPr>
          <p:cNvPr id="6" name="Shape 4"/>
          <p:cNvSpPr/>
          <p:nvPr/>
        </p:nvSpPr>
        <p:spPr>
          <a:xfrm>
            <a:off x="640080" y="1783080"/>
            <a:ext cx="6035040" cy="118872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7" name="Shape 5"/>
          <p:cNvSpPr/>
          <p:nvPr/>
        </p:nvSpPr>
        <p:spPr>
          <a:xfrm>
            <a:off x="896112" y="2103120"/>
            <a:ext cx="548640" cy="548640"/>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8" name="Image 0" descr="assets/icons/compass.png"/>
          <p:cNvPicPr>
            <a:picLocks noChangeAspect="1"/>
          </p:cNvPicPr>
          <p:nvPr/>
        </p:nvPicPr>
        <p:blipFill>
          <a:blip r:embed="rId3">
            <a:duotone>
              <a:prstClr val="black"/>
              <a:schemeClr val="accent1">
                <a:tint val="45000"/>
                <a:satMod val="400000"/>
              </a:schemeClr>
            </a:duotone>
          </a:blip>
          <a:stretch>
            <a:fillRect/>
          </a:stretch>
        </p:blipFill>
        <p:spPr>
          <a:xfrm>
            <a:off x="1049731" y="2256739"/>
            <a:ext cx="241402" cy="241402"/>
          </a:xfrm>
          <a:prstGeom prst="rect">
            <a:avLst/>
          </a:prstGeom>
        </p:spPr>
      </p:pic>
      <p:sp>
        <p:nvSpPr>
          <p:cNvPr id="9" name="Text 6"/>
          <p:cNvSpPr/>
          <p:nvPr/>
        </p:nvSpPr>
        <p:spPr>
          <a:xfrm>
            <a:off x="5897880" y="1874520"/>
            <a:ext cx="640080" cy="640080"/>
          </a:xfrm>
          <a:prstGeom prst="rect">
            <a:avLst/>
          </a:prstGeom>
          <a:noFill/>
          <a:ln/>
        </p:spPr>
        <p:txBody>
          <a:bodyPr wrap="square" lIns="0" tIns="0" rIns="0" bIns="0" rtlCol="0" anchor="ctr"/>
          <a:lstStyle/>
          <a:p>
            <a:pPr marL="0" indent="0" algn="r">
              <a:buNone/>
            </a:pPr>
            <a:r>
              <a:rPr lang="en-US" sz="3000" b="1">
                <a:solidFill>
                  <a:srgbClr val="F3ECDD"/>
                </a:solidFill>
                <a:latin typeface="Inter" panose="02000503000000020004" pitchFamily="2" charset="0"/>
                <a:ea typeface="Inter" panose="02000503000000020004" pitchFamily="2" charset="0"/>
                <a:cs typeface="Inter" panose="02000503000000020004" pitchFamily="2" charset="0"/>
              </a:rPr>
              <a:t>1</a:t>
            </a:r>
            <a:endParaRPr lang="en-US" sz="3000">
              <a:latin typeface="Inter" panose="02000503000000020004" pitchFamily="2" charset="0"/>
              <a:ea typeface="Inter" panose="02000503000000020004" pitchFamily="2" charset="0"/>
              <a:cs typeface="Inter" panose="02000503000000020004" pitchFamily="2" charset="0"/>
            </a:endParaRPr>
          </a:p>
        </p:txBody>
      </p:sp>
      <p:sp>
        <p:nvSpPr>
          <p:cNvPr id="10" name="Text 7"/>
          <p:cNvSpPr/>
          <p:nvPr/>
        </p:nvSpPr>
        <p:spPr>
          <a:xfrm>
            <a:off x="1645920" y="1947672"/>
            <a:ext cx="4297680" cy="365760"/>
          </a:xfrm>
          <a:prstGeom prst="rect">
            <a:avLst/>
          </a:prstGeom>
          <a:noFill/>
          <a:ln/>
        </p:spPr>
        <p:txBody>
          <a:bodyPr wrap="square" lIns="0" tIns="0" rIns="0" bIns="0" rtlCol="0" anchor="ctr"/>
          <a:lstStyle/>
          <a:p>
            <a:pPr marL="0" indent="0">
              <a:buNone/>
            </a:pPr>
            <a:r>
              <a:rPr lang="en-US" sz="1650" b="1">
                <a:solidFill>
                  <a:srgbClr val="1E2761"/>
                </a:solidFill>
                <a:latin typeface="Inter" panose="02000503000000020004" pitchFamily="2" charset="0"/>
                <a:ea typeface="Inter" panose="02000503000000020004" pitchFamily="2" charset="0"/>
                <a:cs typeface="Inter" panose="02000503000000020004" pitchFamily="2" charset="0"/>
              </a:rPr>
              <a:t>Start where you are</a:t>
            </a:r>
            <a:endParaRPr lang="en-US" sz="1650">
              <a:latin typeface="Inter" panose="02000503000000020004" pitchFamily="2" charset="0"/>
              <a:ea typeface="Inter" panose="02000503000000020004" pitchFamily="2" charset="0"/>
              <a:cs typeface="Inter" panose="02000503000000020004" pitchFamily="2" charset="0"/>
            </a:endParaRPr>
          </a:p>
        </p:txBody>
      </p:sp>
      <p:sp>
        <p:nvSpPr>
          <p:cNvPr id="11" name="Text 8"/>
          <p:cNvSpPr/>
          <p:nvPr/>
        </p:nvSpPr>
        <p:spPr>
          <a:xfrm>
            <a:off x="1645920" y="2313432"/>
            <a:ext cx="4800600" cy="594360"/>
          </a:xfrm>
          <a:prstGeom prst="rect">
            <a:avLst/>
          </a:prstGeom>
          <a:noFill/>
          <a:ln/>
        </p:spPr>
        <p:txBody>
          <a:bodyPr wrap="square" lIns="0" tIns="0" rIns="0" bIns="0" rtlCol="0" anchor="ctr"/>
          <a:lstStyle/>
          <a:p>
            <a:pPr marL="0" indent="0">
              <a:lnSpc>
                <a:spcPct val="105000"/>
              </a:lnSpc>
              <a:buNone/>
            </a:pPr>
            <a:r>
              <a:rPr lang="en-US" sz="1250">
                <a:solidFill>
                  <a:srgbClr val="5F6672"/>
                </a:solidFill>
                <a:latin typeface="Inter" panose="02000503000000020004" pitchFamily="2" charset="0"/>
                <a:ea typeface="Inter" panose="02000503000000020004" pitchFamily="2" charset="0"/>
                <a:cs typeface="Inter" panose="02000503000000020004" pitchFamily="2" charset="0"/>
              </a:rPr>
              <a:t>You already own Copilot Chat and Notebooks. Pick one real, repetitive task and try it this week.</a:t>
            </a:r>
            <a:endParaRPr lang="en-US" sz="1250">
              <a:latin typeface="Inter" panose="02000503000000020004" pitchFamily="2" charset="0"/>
              <a:ea typeface="Inter" panose="02000503000000020004" pitchFamily="2" charset="0"/>
              <a:cs typeface="Inter" panose="02000503000000020004" pitchFamily="2" charset="0"/>
            </a:endParaRPr>
          </a:p>
        </p:txBody>
      </p:sp>
      <p:sp>
        <p:nvSpPr>
          <p:cNvPr id="12" name="Shape 9"/>
          <p:cNvSpPr/>
          <p:nvPr/>
        </p:nvSpPr>
        <p:spPr>
          <a:xfrm>
            <a:off x="640080" y="3154680"/>
            <a:ext cx="6035040" cy="118872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p>
        </p:txBody>
      </p:sp>
      <p:sp>
        <p:nvSpPr>
          <p:cNvPr id="13" name="Shape 10"/>
          <p:cNvSpPr/>
          <p:nvPr/>
        </p:nvSpPr>
        <p:spPr>
          <a:xfrm>
            <a:off x="896112" y="3474720"/>
            <a:ext cx="548640" cy="548640"/>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14" name="Image 1" descr="assets/icons/robot.png"/>
          <p:cNvPicPr>
            <a:picLocks noChangeAspect="1"/>
          </p:cNvPicPr>
          <p:nvPr/>
        </p:nvPicPr>
        <p:blipFill>
          <a:blip r:embed="rId4">
            <a:duotone>
              <a:prstClr val="black"/>
              <a:schemeClr val="accent1">
                <a:tint val="45000"/>
                <a:satMod val="400000"/>
              </a:schemeClr>
            </a:duotone>
          </a:blip>
          <a:stretch>
            <a:fillRect/>
          </a:stretch>
        </p:blipFill>
        <p:spPr>
          <a:xfrm>
            <a:off x="1049731" y="3628339"/>
            <a:ext cx="241402" cy="241402"/>
          </a:xfrm>
          <a:prstGeom prst="rect">
            <a:avLst/>
          </a:prstGeom>
        </p:spPr>
      </p:pic>
      <p:sp>
        <p:nvSpPr>
          <p:cNvPr id="15" name="Text 11"/>
          <p:cNvSpPr/>
          <p:nvPr/>
        </p:nvSpPr>
        <p:spPr>
          <a:xfrm>
            <a:off x="5897880" y="3246120"/>
            <a:ext cx="640080" cy="640080"/>
          </a:xfrm>
          <a:prstGeom prst="rect">
            <a:avLst/>
          </a:prstGeom>
          <a:noFill/>
          <a:ln/>
        </p:spPr>
        <p:txBody>
          <a:bodyPr wrap="square" lIns="0" tIns="0" rIns="0" bIns="0" rtlCol="0" anchor="ctr"/>
          <a:lstStyle/>
          <a:p>
            <a:pPr marL="0" indent="0" algn="r">
              <a:buNone/>
            </a:pPr>
            <a:r>
              <a:rPr lang="en-US" sz="3000" b="1">
                <a:solidFill>
                  <a:srgbClr val="F3ECDD"/>
                </a:solidFill>
                <a:latin typeface="Inter" panose="02000503000000020004" pitchFamily="2" charset="0"/>
                <a:ea typeface="Inter" panose="02000503000000020004" pitchFamily="2" charset="0"/>
                <a:cs typeface="Inter" panose="02000503000000020004" pitchFamily="2" charset="0"/>
              </a:rPr>
              <a:t>2</a:t>
            </a:r>
            <a:endParaRPr lang="en-US" sz="3000">
              <a:latin typeface="Inter" panose="02000503000000020004" pitchFamily="2" charset="0"/>
              <a:ea typeface="Inter" panose="02000503000000020004" pitchFamily="2" charset="0"/>
              <a:cs typeface="Inter" panose="02000503000000020004" pitchFamily="2" charset="0"/>
            </a:endParaRPr>
          </a:p>
        </p:txBody>
      </p:sp>
      <p:sp>
        <p:nvSpPr>
          <p:cNvPr id="16" name="Text 12"/>
          <p:cNvSpPr/>
          <p:nvPr/>
        </p:nvSpPr>
        <p:spPr>
          <a:xfrm>
            <a:off x="1645920" y="3319272"/>
            <a:ext cx="4297680" cy="365760"/>
          </a:xfrm>
          <a:prstGeom prst="rect">
            <a:avLst/>
          </a:prstGeom>
          <a:noFill/>
          <a:ln/>
        </p:spPr>
        <p:txBody>
          <a:bodyPr wrap="square" lIns="0" tIns="0" rIns="0" bIns="0" rtlCol="0" anchor="ctr"/>
          <a:lstStyle/>
          <a:p>
            <a:pPr marL="0" indent="0">
              <a:buNone/>
            </a:pPr>
            <a:r>
              <a:rPr lang="en-US" sz="1650" b="1">
                <a:solidFill>
                  <a:srgbClr val="1E2761"/>
                </a:solidFill>
                <a:latin typeface="Inter" panose="02000503000000020004" pitchFamily="2" charset="0"/>
                <a:ea typeface="Inter" panose="02000503000000020004" pitchFamily="2" charset="0"/>
                <a:cs typeface="Inter" panose="02000503000000020004" pitchFamily="2" charset="0"/>
              </a:rPr>
              <a:t>Build one small agent</a:t>
            </a:r>
            <a:endParaRPr lang="en-US" sz="1650">
              <a:latin typeface="Inter" panose="02000503000000020004" pitchFamily="2" charset="0"/>
              <a:ea typeface="Inter" panose="02000503000000020004" pitchFamily="2" charset="0"/>
              <a:cs typeface="Inter" panose="02000503000000020004" pitchFamily="2" charset="0"/>
            </a:endParaRPr>
          </a:p>
        </p:txBody>
      </p:sp>
      <p:sp>
        <p:nvSpPr>
          <p:cNvPr id="17" name="Text 13"/>
          <p:cNvSpPr/>
          <p:nvPr/>
        </p:nvSpPr>
        <p:spPr>
          <a:xfrm>
            <a:off x="1645920" y="3685032"/>
            <a:ext cx="4800600" cy="594360"/>
          </a:xfrm>
          <a:prstGeom prst="rect">
            <a:avLst/>
          </a:prstGeom>
          <a:noFill/>
          <a:ln/>
        </p:spPr>
        <p:txBody>
          <a:bodyPr wrap="square" lIns="0" tIns="0" rIns="0" bIns="0" rtlCol="0" anchor="ctr"/>
          <a:lstStyle/>
          <a:p>
            <a:pPr marL="0" indent="0">
              <a:lnSpc>
                <a:spcPct val="105000"/>
              </a:lnSpc>
              <a:buNone/>
            </a:pPr>
            <a:r>
              <a:rPr lang="en-US" sz="1250">
                <a:solidFill>
                  <a:srgbClr val="5F6672"/>
                </a:solidFill>
                <a:latin typeface="Inter"/>
                <a:ea typeface="Inter" panose="02000503000000020004" pitchFamily="2" charset="0"/>
                <a:cs typeface="Inter" panose="02000503000000020004" pitchFamily="2" charset="0"/>
              </a:rPr>
              <a:t>Create a simple retrieval agent on materials you trust </a:t>
            </a:r>
          </a:p>
        </p:txBody>
      </p:sp>
      <p:sp>
        <p:nvSpPr>
          <p:cNvPr id="18" name="Shape 14"/>
          <p:cNvSpPr/>
          <p:nvPr/>
        </p:nvSpPr>
        <p:spPr>
          <a:xfrm>
            <a:off x="640080" y="4526280"/>
            <a:ext cx="6035040" cy="1188720"/>
          </a:xfrm>
          <a:prstGeom prst="rect">
            <a:avLst/>
          </a:prstGeom>
          <a:solidFill>
            <a:srgbClr val="FFFFFF"/>
          </a:solidFill>
          <a:ln w="12700">
            <a:solidFill>
              <a:srgbClr val="E4DCC8"/>
            </a:solidFill>
            <a:prstDash val="solid"/>
          </a:ln>
          <a:effectLst>
            <a:outerShdw blurRad="101600" dist="38100" dir="8100000" algn="bl" rotWithShape="0">
              <a:srgbClr val="000000">
                <a:alpha val="12000"/>
              </a:srgbClr>
            </a:outerShdw>
          </a:effectLst>
        </p:spPr>
        <p:txBody>
          <a:bodyPr/>
          <a:lstStyle/>
          <a:p>
            <a:endParaRPr lang="en-US">
              <a:latin typeface="Inter" panose="02000503000000020004" pitchFamily="2" charset="0"/>
              <a:ea typeface="Inter" panose="02000503000000020004" pitchFamily="2" charset="0"/>
              <a:cs typeface="Inter" panose="02000503000000020004" pitchFamily="2" charset="0"/>
            </a:endParaRPr>
          </a:p>
        </p:txBody>
      </p:sp>
      <p:sp>
        <p:nvSpPr>
          <p:cNvPr id="19" name="Shape 15"/>
          <p:cNvSpPr/>
          <p:nvPr/>
        </p:nvSpPr>
        <p:spPr>
          <a:xfrm>
            <a:off x="896112" y="4846320"/>
            <a:ext cx="548640" cy="548640"/>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20" name="Image 2" descr="assets/icons/hands_help.png"/>
          <p:cNvPicPr>
            <a:picLocks noChangeAspect="1"/>
          </p:cNvPicPr>
          <p:nvPr/>
        </p:nvPicPr>
        <p:blipFill>
          <a:blip r:embed="rId5"/>
          <a:stretch>
            <a:fillRect/>
          </a:stretch>
        </p:blipFill>
        <p:spPr>
          <a:xfrm>
            <a:off x="1049731" y="4999939"/>
            <a:ext cx="241402" cy="241402"/>
          </a:xfrm>
          <a:prstGeom prst="rect">
            <a:avLst/>
          </a:prstGeom>
        </p:spPr>
      </p:pic>
      <p:sp>
        <p:nvSpPr>
          <p:cNvPr id="21" name="Text 16"/>
          <p:cNvSpPr/>
          <p:nvPr/>
        </p:nvSpPr>
        <p:spPr>
          <a:xfrm>
            <a:off x="5897880" y="4617720"/>
            <a:ext cx="640080" cy="640080"/>
          </a:xfrm>
          <a:prstGeom prst="rect">
            <a:avLst/>
          </a:prstGeom>
          <a:noFill/>
          <a:ln/>
        </p:spPr>
        <p:txBody>
          <a:bodyPr wrap="square" lIns="0" tIns="0" rIns="0" bIns="0" rtlCol="0" anchor="ctr"/>
          <a:lstStyle/>
          <a:p>
            <a:pPr marL="0" indent="0" algn="r">
              <a:buNone/>
            </a:pPr>
            <a:r>
              <a:rPr lang="en-US" sz="3000" b="1">
                <a:solidFill>
                  <a:srgbClr val="F3ECDD"/>
                </a:solidFill>
                <a:latin typeface="Inter" panose="02000503000000020004" pitchFamily="2" charset="0"/>
                <a:ea typeface="Inter" panose="02000503000000020004" pitchFamily="2" charset="0"/>
                <a:cs typeface="Inter" panose="02000503000000020004" pitchFamily="2" charset="0"/>
              </a:rPr>
              <a:t>3</a:t>
            </a:r>
            <a:endParaRPr lang="en-US" sz="3000">
              <a:latin typeface="Inter" panose="02000503000000020004" pitchFamily="2" charset="0"/>
              <a:ea typeface="Inter" panose="02000503000000020004" pitchFamily="2" charset="0"/>
              <a:cs typeface="Inter" panose="02000503000000020004" pitchFamily="2" charset="0"/>
            </a:endParaRPr>
          </a:p>
        </p:txBody>
      </p:sp>
      <p:sp>
        <p:nvSpPr>
          <p:cNvPr id="22" name="Text 17"/>
          <p:cNvSpPr/>
          <p:nvPr/>
        </p:nvSpPr>
        <p:spPr>
          <a:xfrm>
            <a:off x="1645920" y="4690872"/>
            <a:ext cx="4297680" cy="365760"/>
          </a:xfrm>
          <a:prstGeom prst="rect">
            <a:avLst/>
          </a:prstGeom>
          <a:noFill/>
          <a:ln/>
        </p:spPr>
        <p:txBody>
          <a:bodyPr wrap="square" lIns="0" tIns="0" rIns="0" bIns="0" rtlCol="0" anchor="ctr"/>
          <a:lstStyle/>
          <a:p>
            <a:pPr marL="0" indent="0">
              <a:buNone/>
            </a:pPr>
            <a:r>
              <a:rPr lang="en-US" sz="1650" b="1">
                <a:solidFill>
                  <a:srgbClr val="1E2761"/>
                </a:solidFill>
                <a:latin typeface="Inter" panose="02000503000000020004" pitchFamily="2" charset="0"/>
                <a:ea typeface="Inter" panose="02000503000000020004" pitchFamily="2" charset="0"/>
                <a:cs typeface="Inter" panose="02000503000000020004" pitchFamily="2" charset="0"/>
              </a:rPr>
              <a:t>Bring IT along</a:t>
            </a:r>
            <a:endParaRPr lang="en-US" sz="1650">
              <a:latin typeface="Inter" panose="02000503000000020004" pitchFamily="2" charset="0"/>
              <a:ea typeface="Inter" panose="02000503000000020004" pitchFamily="2" charset="0"/>
              <a:cs typeface="Inter" panose="02000503000000020004" pitchFamily="2" charset="0"/>
            </a:endParaRPr>
          </a:p>
        </p:txBody>
      </p:sp>
      <p:sp>
        <p:nvSpPr>
          <p:cNvPr id="23" name="Text 18"/>
          <p:cNvSpPr/>
          <p:nvPr/>
        </p:nvSpPr>
        <p:spPr>
          <a:xfrm>
            <a:off x="1645920" y="5056632"/>
            <a:ext cx="4800600" cy="594360"/>
          </a:xfrm>
          <a:prstGeom prst="rect">
            <a:avLst/>
          </a:prstGeom>
          <a:noFill/>
          <a:ln/>
        </p:spPr>
        <p:txBody>
          <a:bodyPr wrap="square" lIns="0" tIns="0" rIns="0" bIns="0" rtlCol="0" anchor="ctr"/>
          <a:lstStyle/>
          <a:p>
            <a:pPr marL="0" indent="0">
              <a:lnSpc>
                <a:spcPct val="105000"/>
              </a:lnSpc>
              <a:buNone/>
            </a:pPr>
            <a:r>
              <a:rPr lang="en-US" sz="1250">
                <a:solidFill>
                  <a:srgbClr val="5F6672"/>
                </a:solidFill>
                <a:latin typeface="Inter" panose="02000503000000020004" pitchFamily="2" charset="0"/>
                <a:ea typeface="Inter" panose="02000503000000020004" pitchFamily="2" charset="0"/>
                <a:cs typeface="Inter" panose="02000503000000020004" pitchFamily="2" charset="0"/>
              </a:rPr>
              <a:t>For anything that takes action, partner with IT early so it's secure, supported, and scalable.</a:t>
            </a:r>
            <a:endParaRPr lang="en-US" sz="1250">
              <a:latin typeface="Inter" panose="02000503000000020004" pitchFamily="2" charset="0"/>
              <a:ea typeface="Inter" panose="02000503000000020004" pitchFamily="2" charset="0"/>
              <a:cs typeface="Inter" panose="02000503000000020004" pitchFamily="2" charset="0"/>
            </a:endParaRPr>
          </a:p>
        </p:txBody>
      </p:sp>
      <p:sp>
        <p:nvSpPr>
          <p:cNvPr id="24" name="Shape 19"/>
          <p:cNvSpPr/>
          <p:nvPr/>
        </p:nvSpPr>
        <p:spPr>
          <a:xfrm>
            <a:off x="6903720" y="1783080"/>
            <a:ext cx="4663440" cy="3977640"/>
          </a:xfrm>
          <a:prstGeom prst="rect">
            <a:avLst/>
          </a:prstGeom>
          <a:solidFill>
            <a:srgbClr val="1E2761"/>
          </a:solidFill>
          <a:ln/>
          <a:effectLst>
            <a:outerShdw blurRad="101600" dist="38100" dir="8100000" algn="bl" rotWithShape="0">
              <a:srgbClr val="000000">
                <a:alpha val="12000"/>
              </a:srgbClr>
            </a:outerShdw>
          </a:effectLst>
        </p:spPr>
        <p:txBody>
          <a:bodyPr/>
          <a:lstStyle/>
          <a:p>
            <a:endParaRPr lang="en-US"/>
          </a:p>
        </p:txBody>
      </p:sp>
      <p:sp>
        <p:nvSpPr>
          <p:cNvPr id="25" name="Shape 20"/>
          <p:cNvSpPr/>
          <p:nvPr/>
        </p:nvSpPr>
        <p:spPr>
          <a:xfrm>
            <a:off x="6903720" y="1783080"/>
            <a:ext cx="4663440" cy="91440"/>
          </a:xfrm>
          <a:prstGeom prst="rect">
            <a:avLst/>
          </a:prstGeom>
          <a:solidFill>
            <a:srgbClr val="F2A900"/>
          </a:solidFill>
          <a:ln/>
        </p:spPr>
        <p:txBody>
          <a:bodyPr/>
          <a:lstStyle/>
          <a:p>
            <a:endParaRPr lang="en-US"/>
          </a:p>
        </p:txBody>
      </p:sp>
      <p:sp>
        <p:nvSpPr>
          <p:cNvPr id="26" name="Text 21"/>
          <p:cNvSpPr/>
          <p:nvPr/>
        </p:nvSpPr>
        <p:spPr>
          <a:xfrm>
            <a:off x="7269480" y="2057400"/>
            <a:ext cx="3931920" cy="457200"/>
          </a:xfrm>
          <a:prstGeom prst="rect">
            <a:avLst/>
          </a:prstGeom>
          <a:noFill/>
          <a:ln/>
        </p:spPr>
        <p:txBody>
          <a:bodyPr wrap="square" lIns="0" tIns="0" rIns="0" bIns="0" rtlCol="0" anchor="ctr"/>
          <a:lstStyle/>
          <a:p>
            <a:pPr marL="0" indent="0">
              <a:buNone/>
            </a:pPr>
            <a:r>
              <a:rPr lang="en-US" sz="1900" b="1">
                <a:solidFill>
                  <a:srgbClr val="FFFFFF"/>
                </a:solidFill>
                <a:latin typeface="Inter" panose="02000503000000020004" pitchFamily="2" charset="0"/>
                <a:ea typeface="Inter" panose="02000503000000020004" pitchFamily="2" charset="0"/>
                <a:cs typeface="Inter" panose="02000503000000020004" pitchFamily="2" charset="0"/>
              </a:rPr>
              <a:t>How Planet can help</a:t>
            </a:r>
            <a:endParaRPr lang="en-US" sz="1900">
              <a:latin typeface="Inter" panose="02000503000000020004" pitchFamily="2" charset="0"/>
              <a:ea typeface="Inter" panose="02000503000000020004" pitchFamily="2" charset="0"/>
              <a:cs typeface="Inter" panose="02000503000000020004" pitchFamily="2" charset="0"/>
            </a:endParaRPr>
          </a:p>
        </p:txBody>
      </p:sp>
      <p:sp>
        <p:nvSpPr>
          <p:cNvPr id="27" name="Text 22"/>
          <p:cNvSpPr/>
          <p:nvPr/>
        </p:nvSpPr>
        <p:spPr>
          <a:xfrm>
            <a:off x="7269480" y="2542032"/>
            <a:ext cx="3931920" cy="365760"/>
          </a:xfrm>
          <a:prstGeom prst="rect">
            <a:avLst/>
          </a:prstGeom>
          <a:noFill/>
          <a:ln/>
        </p:spPr>
        <p:txBody>
          <a:bodyPr wrap="square" lIns="0" tIns="0" rIns="0" bIns="0" rtlCol="0" anchor="ctr"/>
          <a:lstStyle/>
          <a:p>
            <a:pPr marL="0" indent="0">
              <a:buNone/>
            </a:pPr>
            <a:r>
              <a:rPr lang="en-US" sz="1300" i="1">
                <a:solidFill>
                  <a:srgbClr val="F2A900"/>
                </a:solidFill>
                <a:latin typeface="Inter" panose="02000503000000020004" pitchFamily="2" charset="0"/>
                <a:ea typeface="Inter" panose="02000503000000020004" pitchFamily="2" charset="0"/>
                <a:cs typeface="Inter" panose="02000503000000020004" pitchFamily="2" charset="0"/>
              </a:rPr>
              <a:t>A free, no-pressure next step for your team:</a:t>
            </a:r>
            <a:endParaRPr lang="en-US" sz="1300">
              <a:latin typeface="Inter" panose="02000503000000020004" pitchFamily="2" charset="0"/>
              <a:ea typeface="Inter" panose="02000503000000020004" pitchFamily="2" charset="0"/>
              <a:cs typeface="Inter" panose="02000503000000020004" pitchFamily="2" charset="0"/>
            </a:endParaRPr>
          </a:p>
        </p:txBody>
      </p:sp>
      <p:sp>
        <p:nvSpPr>
          <p:cNvPr id="28" name="Shape 23"/>
          <p:cNvSpPr/>
          <p:nvPr/>
        </p:nvSpPr>
        <p:spPr>
          <a:xfrm>
            <a:off x="7269480" y="3063240"/>
            <a:ext cx="502920" cy="502920"/>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29" name="Image 3" descr="assets/icons/clipboard_w.png"/>
          <p:cNvPicPr>
            <a:picLocks noChangeAspect="1"/>
          </p:cNvPicPr>
          <p:nvPr/>
        </p:nvPicPr>
        <p:blipFill>
          <a:blip r:embed="rId6"/>
          <a:stretch>
            <a:fillRect/>
          </a:stretch>
        </p:blipFill>
        <p:spPr>
          <a:xfrm>
            <a:off x="7410298" y="3204058"/>
            <a:ext cx="221285" cy="221285"/>
          </a:xfrm>
          <a:prstGeom prst="rect">
            <a:avLst/>
          </a:prstGeom>
        </p:spPr>
      </p:pic>
      <p:sp>
        <p:nvSpPr>
          <p:cNvPr id="30" name="Text 24"/>
          <p:cNvSpPr/>
          <p:nvPr/>
        </p:nvSpPr>
        <p:spPr>
          <a:xfrm>
            <a:off x="7909560" y="3017520"/>
            <a:ext cx="3291840" cy="777240"/>
          </a:xfrm>
          <a:prstGeom prst="rect">
            <a:avLst/>
          </a:prstGeom>
          <a:noFill/>
          <a:ln/>
        </p:spPr>
        <p:txBody>
          <a:bodyPr wrap="square" lIns="0" tIns="0" rIns="0" bIns="0" rtlCol="0" anchor="ctr"/>
          <a:lstStyle/>
          <a:p>
            <a:pPr>
              <a:lnSpc>
                <a:spcPct val="103000"/>
              </a:lnSpc>
            </a:pPr>
            <a:r>
              <a:rPr lang="en-US" sz="1400" b="1">
                <a:solidFill>
                  <a:srgbClr val="FFFFFF"/>
                </a:solidFill>
                <a:latin typeface="Inter"/>
                <a:ea typeface="Inter" panose="02000503000000020004" pitchFamily="2" charset="0"/>
                <a:cs typeface="Inter" panose="02000503000000020004" pitchFamily="2" charset="0"/>
              </a:rPr>
              <a:t>Industry briefing</a:t>
            </a:r>
            <a:r>
              <a:rPr lang="en-US" sz="1400" b="1" dirty="0">
                <a:solidFill>
                  <a:srgbClr val="FFFFFF"/>
                </a:solidFill>
                <a:latin typeface="Inter"/>
                <a:ea typeface="Inter" panose="02000503000000020004" pitchFamily="2" charset="0"/>
                <a:cs typeface="Inter" panose="02000503000000020004" pitchFamily="2" charset="0"/>
              </a:rPr>
              <a:t>
</a:t>
            </a:r>
            <a:r>
              <a:rPr lang="en-US" sz="1150">
                <a:solidFill>
                  <a:srgbClr val="C4CBE8"/>
                </a:solidFill>
                <a:latin typeface="Inter"/>
                <a:ea typeface="Inter" panose="02000503000000020004" pitchFamily="2" charset="0"/>
                <a:cs typeface="Inter" panose="02000503000000020004" pitchFamily="2" charset="0"/>
              </a:rPr>
              <a:t>A tailored session on Copilot use cases for your type of work.</a:t>
            </a:r>
            <a:endParaRPr lang="en-US" sz="1400">
              <a:latin typeface="Inter"/>
              <a:ea typeface="Inter" panose="02000503000000020004" pitchFamily="2" charset="0"/>
              <a:cs typeface="Inter" panose="02000503000000020004" pitchFamily="2" charset="0"/>
            </a:endParaRPr>
          </a:p>
        </p:txBody>
      </p:sp>
      <p:sp>
        <p:nvSpPr>
          <p:cNvPr id="31" name="Shape 25"/>
          <p:cNvSpPr/>
          <p:nvPr/>
        </p:nvSpPr>
        <p:spPr>
          <a:xfrm>
            <a:off x="7269480" y="3904488"/>
            <a:ext cx="502920" cy="502920"/>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32" name="Image 4" descr="assets/icons/sitemap_w.png"/>
          <p:cNvPicPr>
            <a:picLocks noChangeAspect="1"/>
          </p:cNvPicPr>
          <p:nvPr/>
        </p:nvPicPr>
        <p:blipFill>
          <a:blip r:embed="rId7"/>
          <a:stretch>
            <a:fillRect/>
          </a:stretch>
        </p:blipFill>
        <p:spPr>
          <a:xfrm>
            <a:off x="7410298" y="4045306"/>
            <a:ext cx="221285" cy="221285"/>
          </a:xfrm>
          <a:prstGeom prst="rect">
            <a:avLst/>
          </a:prstGeom>
        </p:spPr>
      </p:pic>
      <p:sp>
        <p:nvSpPr>
          <p:cNvPr id="33" name="Text 26"/>
          <p:cNvSpPr/>
          <p:nvPr/>
        </p:nvSpPr>
        <p:spPr>
          <a:xfrm>
            <a:off x="7909560" y="3858768"/>
            <a:ext cx="3291840" cy="777240"/>
          </a:xfrm>
          <a:prstGeom prst="rect">
            <a:avLst/>
          </a:prstGeom>
          <a:noFill/>
          <a:ln/>
        </p:spPr>
        <p:txBody>
          <a:bodyPr wrap="square" lIns="0" tIns="0" rIns="0" bIns="0" rtlCol="0" anchor="ctr"/>
          <a:lstStyle/>
          <a:p>
            <a:pPr marL="0" indent="0">
              <a:lnSpc>
                <a:spcPct val="103000"/>
              </a:lnSpc>
              <a:buNone/>
            </a:pPr>
            <a:r>
              <a:rPr lang="en-US" sz="1400" b="1">
                <a:solidFill>
                  <a:srgbClr val="FFFFFF"/>
                </a:solidFill>
                <a:latin typeface="Inter"/>
                <a:ea typeface="Inter" panose="02000503000000020004" pitchFamily="2" charset="0"/>
                <a:cs typeface="Inter" panose="02000503000000020004" pitchFamily="2" charset="0"/>
              </a:rPr>
              <a:t>Technical deep-dive
</a:t>
            </a:r>
            <a:r>
              <a:rPr lang="en-US" sz="1150">
                <a:solidFill>
                  <a:srgbClr val="C4CBE8"/>
                </a:solidFill>
                <a:latin typeface="Inter"/>
                <a:ea typeface="Inter" panose="02000503000000020004" pitchFamily="2" charset="0"/>
                <a:cs typeface="Inter" panose="02000503000000020004" pitchFamily="2" charset="0"/>
              </a:rPr>
              <a:t>Hands-on guidance for IT on building and governing agents.</a:t>
            </a:r>
            <a:endParaRPr lang="en-US" sz="1400">
              <a:latin typeface="Inter"/>
              <a:ea typeface="Inter" panose="02000503000000020004" pitchFamily="2" charset="0"/>
              <a:cs typeface="Inter" panose="02000503000000020004" pitchFamily="2" charset="0"/>
            </a:endParaRPr>
          </a:p>
        </p:txBody>
      </p:sp>
      <p:sp>
        <p:nvSpPr>
          <p:cNvPr id="34" name="Shape 27"/>
          <p:cNvSpPr/>
          <p:nvPr/>
        </p:nvSpPr>
        <p:spPr>
          <a:xfrm>
            <a:off x="7269480" y="4745736"/>
            <a:ext cx="502920" cy="502920"/>
          </a:xfrm>
          <a:prstGeom prst="ellipse">
            <a:avLst/>
          </a:prstGeom>
          <a:solidFill>
            <a:srgbClr val="0E7C7B"/>
          </a:solidFill>
          <a:ln/>
          <a:effectLst>
            <a:outerShdw blurRad="101600" dist="38100" dir="8100000" algn="bl" rotWithShape="0">
              <a:srgbClr val="000000">
                <a:alpha val="12000"/>
              </a:srgbClr>
            </a:outerShdw>
          </a:effectLst>
        </p:spPr>
        <p:txBody>
          <a:bodyPr/>
          <a:lstStyle/>
          <a:p>
            <a:endParaRPr lang="en-US"/>
          </a:p>
        </p:txBody>
      </p:sp>
      <p:pic>
        <p:nvPicPr>
          <p:cNvPr id="35" name="Image 5" descr="assets/icons/layer_w.png"/>
          <p:cNvPicPr>
            <a:picLocks noChangeAspect="1"/>
          </p:cNvPicPr>
          <p:nvPr/>
        </p:nvPicPr>
        <p:blipFill>
          <a:blip r:embed="rId8"/>
          <a:stretch>
            <a:fillRect/>
          </a:stretch>
        </p:blipFill>
        <p:spPr>
          <a:xfrm>
            <a:off x="7410298" y="4886554"/>
            <a:ext cx="221285" cy="221285"/>
          </a:xfrm>
          <a:prstGeom prst="rect">
            <a:avLst/>
          </a:prstGeom>
        </p:spPr>
      </p:pic>
      <p:sp>
        <p:nvSpPr>
          <p:cNvPr id="36" name="Text 28"/>
          <p:cNvSpPr/>
          <p:nvPr/>
        </p:nvSpPr>
        <p:spPr>
          <a:xfrm>
            <a:off x="7909560" y="4700016"/>
            <a:ext cx="3291840" cy="777240"/>
          </a:xfrm>
          <a:prstGeom prst="rect">
            <a:avLst/>
          </a:prstGeom>
          <a:noFill/>
          <a:ln/>
        </p:spPr>
        <p:txBody>
          <a:bodyPr wrap="square" lIns="0" tIns="0" rIns="0" bIns="0" rtlCol="0" anchor="ctr"/>
          <a:lstStyle/>
          <a:p>
            <a:pPr marL="0" indent="0">
              <a:lnSpc>
                <a:spcPct val="103000"/>
              </a:lnSpc>
              <a:buNone/>
            </a:pPr>
            <a:r>
              <a:rPr lang="en-US" sz="1400" b="1">
                <a:solidFill>
                  <a:srgbClr val="FFFFFF"/>
                </a:solidFill>
                <a:latin typeface="Inter"/>
                <a:ea typeface="Inter" panose="02000503000000020004" pitchFamily="2" charset="0"/>
                <a:cs typeface="Inter" panose="02000503000000020004" pitchFamily="2" charset="0"/>
              </a:rPr>
              <a:t>Agent catalog
</a:t>
            </a:r>
            <a:r>
              <a:rPr lang="en-US" sz="1150">
                <a:solidFill>
                  <a:srgbClr val="C4CBE8"/>
                </a:solidFill>
                <a:latin typeface="Inter"/>
                <a:ea typeface="Inter" panose="02000503000000020004" pitchFamily="2" charset="0"/>
                <a:cs typeface="Inter" panose="02000503000000020004" pitchFamily="2" charset="0"/>
              </a:rPr>
              <a:t>A growing library of pre-built agents by role and use case.</a:t>
            </a:r>
            <a:endParaRPr lang="en-US" sz="1400">
              <a:latin typeface="Inter"/>
              <a:ea typeface="Inter" panose="02000503000000020004" pitchFamily="2" charset="0"/>
              <a:cs typeface="Inter" panose="02000503000000020004" pitchFamily="2" charset="0"/>
            </a:endParaRPr>
          </a:p>
        </p:txBody>
      </p:sp>
    </p:spTree>
    <p:extLst>
      <p:ext uri="{BB962C8B-B14F-4D97-AF65-F5344CB8AC3E}">
        <p14:creationId xmlns:p14="http://schemas.microsoft.com/office/powerpoint/2010/main" val="216211942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_SLIDE_TYPE" val="6"/>
</p:tagLst>
</file>

<file path=ppt/tags/tag2.xml><?xml version="1.0" encoding="utf-8"?>
<p:tagLst xmlns:a="http://schemas.openxmlformats.org/drawingml/2006/main" xmlns:r="http://schemas.openxmlformats.org/officeDocument/2006/relationships" xmlns:p="http://schemas.openxmlformats.org/presentationml/2006/main">
  <p:tag name="MM_SLIDE_TYPE" val="6"/>
</p:tagLst>
</file>

<file path=ppt/theme/theme1.xml><?xml version="1.0" encoding="utf-8"?>
<a:theme xmlns:a="http://schemas.openxmlformats.org/drawingml/2006/main" name="Office Theme">
  <a:themeElements>
    <a:clrScheme name="Planet Colors">
      <a:dk1>
        <a:srgbClr val="000000"/>
      </a:dk1>
      <a:lt1>
        <a:srgbClr val="FFFFFF"/>
      </a:lt1>
      <a:dk2>
        <a:srgbClr val="0E2841"/>
      </a:dk2>
      <a:lt2>
        <a:srgbClr val="E8E8E8"/>
      </a:lt2>
      <a:accent1>
        <a:srgbClr val="2074BB"/>
      </a:accent1>
      <a:accent2>
        <a:srgbClr val="162C44"/>
      </a:accent2>
      <a:accent3>
        <a:srgbClr val="DA9D2A"/>
      </a:accent3>
      <a:accent4>
        <a:srgbClr val="6A6D31"/>
      </a:accent4>
      <a:accent5>
        <a:srgbClr val="63666B"/>
      </a:accent5>
      <a:accent6>
        <a:srgbClr val="1D3F7B"/>
      </a:accent6>
      <a:hlink>
        <a:srgbClr val="2573BC"/>
      </a:hlink>
      <a:folHlink>
        <a:srgbClr val="162C44"/>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lanet PPT for use with Copilot - 2" id="{4F31C6B6-D564-7340-922C-2D139ACF4A8C}" vid="{EBAA48F8-9E54-6447-90ED-3F4631E3A79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haredContentType xmlns="Microsoft.SharePoint.Taxonomy.ContentTypeSync" SourceId="0be33ca9-134a-4dbb-885d-6d98c6b13e6c" ContentTypeId="0x0101009BBF1F744AB65449BF6EA9695F3DE8F202" PreviousValue="false"/>
</file>

<file path=customXml/item2.xml><?xml version="1.0" encoding="utf-8"?>
<ct:contentTypeSchema xmlns:ct="http://schemas.microsoft.com/office/2006/metadata/contentType" xmlns:ma="http://schemas.microsoft.com/office/2006/metadata/properties/metaAttributes" ct:_="" ma:_="" ma:contentTypeName="West PowerPoint Template" ma:contentTypeID="0x0101009BBF1F744AB65449BF6EA9695F3DE8F2020063F431DA5871CF48A536CC5C1AC5E00A" ma:contentTypeVersion="25" ma:contentTypeDescription="Use this content type to create a new deliverable document on the most current PowerPoint template" ma:contentTypeScope="" ma:versionID="3b60c63f8eb8c252032a25205c81f57c">
  <xsd:schema xmlns:xsd="http://www.w3.org/2001/XMLSchema" xmlns:xs="http://www.w3.org/2001/XMLSchema" xmlns:p="http://schemas.microsoft.com/office/2006/metadata/properties" xmlns:ns2="629c1c01-d1a8-4ccc-8077-b98580f51508" xmlns:ns3="2cb5b6a6-d82d-422d-b8ee-3778ff843f9c" targetNamespace="http://schemas.microsoft.com/office/2006/metadata/properties" ma:root="true" ma:fieldsID="70206c8ed5dae2269f972cf9f6446859" ns2:_="" ns3:_="">
    <xsd:import namespace="629c1c01-d1a8-4ccc-8077-b98580f51508"/>
    <xsd:import namespace="2cb5b6a6-d82d-422d-b8ee-3778ff843f9c"/>
    <xsd:element name="properties">
      <xsd:complexType>
        <xsd:sequence>
          <xsd:element name="documentManagement">
            <xsd:complexType>
              <xsd:all>
                <xsd:element ref="ns2:West_x0020_Doc_x0020_Type" minOccurs="0"/>
                <xsd:element ref="ns2:eb019623995641a9af97c9f26e4c013b" minOccurs="0"/>
                <xsd:element ref="ns2:TaxCatchAll" minOccurs="0"/>
                <xsd:element ref="ns2:TaxCatchAllLabel" minOccurs="0"/>
                <xsd:element ref="ns2:k9cc70163f8043f39b4e262676320f6c" minOccurs="0"/>
                <xsd:element ref="ns3:Ownedby_x0028_StrategicArea_x0029_" minOccurs="0"/>
                <xsd:element ref="ns3:Engagement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29c1c01-d1a8-4ccc-8077-b98580f51508" elementFormDefault="qualified">
    <xsd:import namespace="http://schemas.microsoft.com/office/2006/documentManagement/types"/>
    <xsd:import namespace="http://schemas.microsoft.com/office/infopath/2007/PartnerControls"/>
    <xsd:element name="West_x0020_Doc_x0020_Type" ma:index="2" nillable="true" ma:displayName="West Doc Type" ma:description="Select the appropriate document type" ma:format="Dropdown" ma:internalName="West_x0020_Doc_x0020_Type" ma:readOnly="false">
      <xsd:simpleType>
        <xsd:restriction base="dms:Choice">
          <xsd:enumeration value="Client Provided"/>
          <xsd:enumeration value="Closeout Documentation"/>
          <xsd:enumeration value="Deliverable"/>
          <xsd:enumeration value="Graphic/Visual Element"/>
          <xsd:enumeration value="Internal Process"/>
          <xsd:enumeration value="Knowledge Sharing"/>
          <xsd:enumeration value="Project Information"/>
          <xsd:enumeration value="Proposal"/>
          <xsd:enumeration value="Qual"/>
          <xsd:enumeration value="Questionnaire/Workbook"/>
          <xsd:enumeration value="RFO"/>
          <xsd:enumeration value="SOW"/>
          <xsd:enumeration value="Technical Report"/>
        </xsd:restriction>
      </xsd:simpleType>
    </xsd:element>
    <xsd:element name="eb019623995641a9af97c9f26e4c013b" ma:index="8" nillable="true" ma:taxonomy="true" ma:internalName="eb019623995641a9af97c9f26e4c013b" ma:taxonomyFieldName="West_x0020_Client" ma:displayName="West Client" ma:default="" ma:fieldId="{eb019623-9956-41a9-af97-c9f26e4c013b}" ma:sspId="0be33ca9-134a-4dbb-885d-6d98c6b13e6c" ma:termSetId="f79f8c75-0edd-4eba-8448-a707d50d79fc" ma:anchorId="00000000-0000-0000-0000-000000000000" ma:open="false" ma:isKeyword="false">
      <xsd:complexType>
        <xsd:sequence>
          <xsd:element ref="pc:Terms" minOccurs="0" maxOccurs="1"/>
        </xsd:sequence>
      </xsd:complexType>
    </xsd:element>
    <xsd:element name="TaxCatchAll" ma:index="9" nillable="true" ma:displayName="Taxonomy Catch All Column" ma:hidden="true" ma:list="{1d0f2125-ff4e-47a4-800e-4f745736871d}" ma:internalName="TaxCatchAll" ma:showField="CatchAllData" ma:web="643ffb02-7b86-4d95-b5ba-7d60b4650e15">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hidden="true" ma:list="{1d0f2125-ff4e-47a4-800e-4f745736871d}" ma:internalName="TaxCatchAllLabel" ma:readOnly="true" ma:showField="CatchAllDataLabel" ma:web="643ffb02-7b86-4d95-b5ba-7d60b4650e15">
      <xsd:complexType>
        <xsd:complexContent>
          <xsd:extension base="dms:MultiChoiceLookup">
            <xsd:sequence>
              <xsd:element name="Value" type="dms:Lookup" maxOccurs="unbounded" minOccurs="0" nillable="true"/>
            </xsd:sequence>
          </xsd:extension>
        </xsd:complexContent>
      </xsd:complexType>
    </xsd:element>
    <xsd:element name="k9cc70163f8043f39b4e262676320f6c" ma:index="13" nillable="true" ma:taxonomy="true" ma:internalName="k9cc70163f8043f39b4e262676320f6c" ma:taxonomyFieldName="West_x0020_Service" ma:displayName="West Service" ma:default="" ma:fieldId="{49cc7016-3f80-43f3-9b4e-262676320f6c}" ma:taxonomyMulti="true" ma:sspId="0be33ca9-134a-4dbb-885d-6d98c6b13e6c" ma:termSetId="e5aa766a-5778-4e38-8802-6ca1b20d4371"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cb5b6a6-d82d-422d-b8ee-3778ff843f9c" elementFormDefault="qualified">
    <xsd:import namespace="http://schemas.microsoft.com/office/2006/documentManagement/types"/>
    <xsd:import namespace="http://schemas.microsoft.com/office/infopath/2007/PartnerControls"/>
    <xsd:element name="Ownedby_x0028_StrategicArea_x0029_" ma:index="15" nillable="true" ma:displayName="Owned by (Strategic Area)" ma:description="This column is for a cleanup effort, please don't delete" ma:format="Dropdown" ma:internalName="Ownedby_x0028_StrategicArea_x0029_">
      <xsd:simpleType>
        <xsd:restriction base="dms:Choice">
          <xsd:enumeration value="CAN DELETE"/>
          <xsd:enumeration value="Think It's Not Used"/>
          <xsd:enumeration value="NOT SURE"/>
          <xsd:enumeration value="Cloud Engineer"/>
          <xsd:enumeration value="Cloud Security"/>
          <xsd:enumeration value="Developers"/>
          <xsd:enumeration value="Devices"/>
          <xsd:enumeration value="Leadership"/>
          <xsd:enumeration value="PM"/>
          <xsd:enumeration value="Productivity"/>
          <xsd:enumeration value="Technology Experience"/>
        </xsd:restriction>
      </xsd:simpleType>
    </xsd:element>
    <xsd:element name="EngagementType" ma:index="16" nillable="true" ma:displayName="Engagement Type" ma:format="Dropdown" ma:internalName="EngagementType">
      <xsd:simpleType>
        <xsd:restriction base="dms:Choice">
          <xsd:enumeration value="AI"/>
          <xsd:enumeration value="Cloud Infrastructure"/>
          <xsd:enumeration value="Compliance"/>
          <xsd:enumeration value="Core Productivity"/>
          <xsd:enumeration value="Data Services"/>
          <xsd:enumeration value="Identity Modernization"/>
          <xsd:enumeration value="IT Transformation"/>
          <xsd:enumeration value="OCM"/>
          <xsd:enumeration value="PM"/>
          <xsd:enumeration value="Pro Code Development"/>
          <xsd:enumeration value="Productivity Migration"/>
          <xsd:enumeration value="Security"/>
          <xsd:enumeration value="Specialized Productivity Solutions"/>
          <xsd:enumeration value="Support Services"/>
          <xsd:enumeration value="General"/>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2"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West_x0020_Doc_x0020_Type xmlns="629c1c01-d1a8-4ccc-8077-b98580f51508" xsi:nil="true"/>
    <TaxCatchAll xmlns="629c1c01-d1a8-4ccc-8077-b98580f51508" xsi:nil="true"/>
    <k9cc70163f8043f39b4e262676320f6c xmlns="629c1c01-d1a8-4ccc-8077-b98580f51508">
      <Terms xmlns="http://schemas.microsoft.com/office/infopath/2007/PartnerControls"/>
    </k9cc70163f8043f39b4e262676320f6c>
    <eb019623995641a9af97c9f26e4c013b xmlns="629c1c01-d1a8-4ccc-8077-b98580f51508">
      <Terms xmlns="http://schemas.microsoft.com/office/infopath/2007/PartnerControls"/>
    </eb019623995641a9af97c9f26e4c013b>
    <EngagementType xmlns="2cb5b6a6-d82d-422d-b8ee-3778ff843f9c" xsi:nil="true"/>
    <Ownedby_x0028_StrategicArea_x0029_ xmlns="2cb5b6a6-d82d-422d-b8ee-3778ff843f9c" xsi:nil="true"/>
  </documentManagement>
</p:properties>
</file>

<file path=customXml/itemProps1.xml><?xml version="1.0" encoding="utf-8"?>
<ds:datastoreItem xmlns:ds="http://schemas.openxmlformats.org/officeDocument/2006/customXml" ds:itemID="{9BBC4837-A35B-43A5-A89B-BA6B235FF618}">
  <ds:schemaRefs>
    <ds:schemaRef ds:uri="Microsoft.SharePoint.Taxonomy.ContentTypeSync"/>
  </ds:schemaRefs>
</ds:datastoreItem>
</file>

<file path=customXml/itemProps2.xml><?xml version="1.0" encoding="utf-8"?>
<ds:datastoreItem xmlns:ds="http://schemas.openxmlformats.org/officeDocument/2006/customXml" ds:itemID="{83AE888F-287B-4A74-B992-923EB59BB3B5}">
  <ds:schemaRefs>
    <ds:schemaRef ds:uri="2cb5b6a6-d82d-422d-b8ee-3778ff843f9c"/>
    <ds:schemaRef ds:uri="629c1c01-d1a8-4ccc-8077-b98580f5150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E28C71E-FF64-4EAA-8530-20D28D2A9A8C}">
  <ds:schemaRefs>
    <ds:schemaRef ds:uri="http://schemas.microsoft.com/sharepoint/v3/contenttype/forms"/>
  </ds:schemaRefs>
</ds:datastoreItem>
</file>

<file path=customXml/itemProps4.xml><?xml version="1.0" encoding="utf-8"?>
<ds:datastoreItem xmlns:ds="http://schemas.openxmlformats.org/officeDocument/2006/customXml" ds:itemID="{0C07FAC5-8ABD-4928-999D-60AB84E0D7BA}">
  <ds:schemaRefs>
    <ds:schemaRef ds:uri="629c1c01-d1a8-4ccc-8077-b98580f51508"/>
    <ds:schemaRef ds:uri="http://schemas.microsoft.com/office/2006/metadata/properties"/>
    <ds:schemaRef ds:uri="http://purl.org/dc/elements/1.1/"/>
    <ds:schemaRef ds:uri="http://purl.org/dc/terms/"/>
    <ds:schemaRef ds:uri="http://schemas.microsoft.com/office/2006/documentManagement/types"/>
    <ds:schemaRef ds:uri="http://purl.org/dc/dcmitype/"/>
    <ds:schemaRef ds:uri="http://www.w3.org/XML/1998/namespace"/>
    <ds:schemaRef ds:uri="2cb5b6a6-d82d-422d-b8ee-3778ff843f9c"/>
    <ds:schemaRef ds:uri="http://schemas.openxmlformats.org/package/2006/metadata/core-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Planet PPT</Template>
  <TotalTime>1</TotalTime>
  <Words>883</Words>
  <Application>Microsoft Office PowerPoint</Application>
  <PresentationFormat>Widescreen</PresentationFormat>
  <Paragraphs>112</Paragraphs>
  <Slides>9</Slides>
  <Notes>7</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9</vt:i4>
      </vt:variant>
    </vt:vector>
  </HeadingPairs>
  <TitlesOfParts>
    <vt:vector size="25" baseType="lpstr">
      <vt:lpstr>Aptos</vt:lpstr>
      <vt:lpstr>Aptos Display</vt:lpstr>
      <vt:lpstr>Arial</vt:lpstr>
      <vt:lpstr>Calibri</vt:lpstr>
      <vt:lpstr>Georgia</vt:lpstr>
      <vt:lpstr>Inter</vt:lpstr>
      <vt:lpstr>Inter Black</vt:lpstr>
      <vt:lpstr>Inter Display</vt:lpstr>
      <vt:lpstr>Inter ExtraBold</vt:lpstr>
      <vt:lpstr>Inter ExtraLight</vt:lpstr>
      <vt:lpstr>Inter Light</vt:lpstr>
      <vt:lpstr>Inter Medium</vt:lpstr>
      <vt:lpstr>Inter SemiBold</vt:lpstr>
      <vt:lpstr>Raleway</vt:lpstr>
      <vt:lpstr>Raleway medium</vt:lpstr>
      <vt:lpstr>Office Theme</vt:lpstr>
      <vt:lpstr>Copilot Agent Briefing</vt:lpstr>
      <vt:lpstr>PowerPoint Presentation</vt:lpstr>
      <vt:lpstr>The Mindset</vt:lpstr>
      <vt:lpstr>PowerPoint Presentation</vt:lpstr>
      <vt:lpstr>PowerPoint Presentation</vt:lpstr>
      <vt:lpstr>THE WORKSPACE </vt:lpstr>
      <vt:lpstr>A quick note before we demo</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Jen Dodd</dc:creator>
  <cp:lastModifiedBy>Blatchford, Robert X</cp:lastModifiedBy>
  <cp:revision>64</cp:revision>
  <dcterms:created xsi:type="dcterms:W3CDTF">2026-08-19T17:38:28Z</dcterms:created>
  <dcterms:modified xsi:type="dcterms:W3CDTF">2026-08-28T14:31:34Z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45cd14f-11c9-403b-93e3-beb4fe976115_Enabled">
    <vt:lpwstr>true</vt:lpwstr>
  </property>
  <property fmtid="{D5CDD505-2E9C-101B-9397-08002B2CF9AE}" pid="3" name="MSIP_Label_845cd14f-11c9-403b-93e3-beb4fe976115_SetDate">
    <vt:lpwstr>2025-01-23T16:20:17Z</vt:lpwstr>
  </property>
  <property fmtid="{D5CDD505-2E9C-101B-9397-08002B2CF9AE}" pid="4" name="MSIP_Label_845cd14f-11c9-403b-93e3-beb4fe976115_Method">
    <vt:lpwstr>Privileged</vt:lpwstr>
  </property>
  <property fmtid="{D5CDD505-2E9C-101B-9397-08002B2CF9AE}" pid="5" name="MSIP_Label_845cd14f-11c9-403b-93e3-beb4fe976115_Name">
    <vt:lpwstr>defa4170-0d19-0005-0004-bc88714345d2</vt:lpwstr>
  </property>
  <property fmtid="{D5CDD505-2E9C-101B-9397-08002B2CF9AE}" pid="6" name="MSIP_Label_845cd14f-11c9-403b-93e3-beb4fe976115_SiteId">
    <vt:lpwstr>ffa72070-63fa-4989-97c0-2d920cfbb85c</vt:lpwstr>
  </property>
  <property fmtid="{D5CDD505-2E9C-101B-9397-08002B2CF9AE}" pid="7" name="MSIP_Label_845cd14f-11c9-403b-93e3-beb4fe976115_ActionId">
    <vt:lpwstr>4b7cbe12-8a74-4822-9abd-8689ea44d5d1</vt:lpwstr>
  </property>
  <property fmtid="{D5CDD505-2E9C-101B-9397-08002B2CF9AE}" pid="8" name="MSIP_Label_845cd14f-11c9-403b-93e3-beb4fe976115_ContentBits">
    <vt:lpwstr>0</vt:lpwstr>
  </property>
  <property fmtid="{D5CDD505-2E9C-101B-9397-08002B2CF9AE}" pid="9" name="ContentTypeId">
    <vt:lpwstr>0x0101009BBF1F744AB65449BF6EA9695F3DE8F2020063F431DA5871CF48A536CC5C1AC5E00A</vt:lpwstr>
  </property>
  <property fmtid="{D5CDD505-2E9C-101B-9397-08002B2CF9AE}" pid="10" name="West Client">
    <vt:lpwstr/>
  </property>
  <property fmtid="{D5CDD505-2E9C-101B-9397-08002B2CF9AE}" pid="11" name="lcf76f155ced4ddcb4097134ff3c332f">
    <vt:lpwstr/>
  </property>
  <property fmtid="{D5CDD505-2E9C-101B-9397-08002B2CF9AE}" pid="12" name="MediaServiceImageTags">
    <vt:lpwstr/>
  </property>
  <property fmtid="{D5CDD505-2E9C-101B-9397-08002B2CF9AE}" pid="13" name="West_x0020_Client">
    <vt:lpwstr/>
  </property>
  <property fmtid="{D5CDD505-2E9C-101B-9397-08002B2CF9AE}" pid="14" name="West Service">
    <vt:lpwstr/>
  </property>
  <property fmtid="{D5CDD505-2E9C-101B-9397-08002B2CF9AE}" pid="15" name="West_x0020_Service">
    <vt:lpwstr/>
  </property>
</Properties>
</file>