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858" r:id="rId5"/>
    <p:sldId id="298" r:id="rId6"/>
    <p:sldId id="2296" r:id="rId7"/>
    <p:sldId id="2297" r:id="rId8"/>
    <p:sldId id="2294" r:id="rId9"/>
    <p:sldId id="2299" r:id="rId10"/>
    <p:sldId id="2301" r:id="rId11"/>
    <p:sldId id="2295" r:id="rId12"/>
    <p:sldId id="87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AF0C9"/>
    <a:srgbClr val="33485D"/>
    <a:srgbClr val="FFFFFF"/>
    <a:srgbClr val="ED7D31"/>
    <a:srgbClr val="55A6EC"/>
    <a:srgbClr val="0E3052"/>
    <a:srgbClr val="8E9AD2"/>
    <a:srgbClr val="C5C6BC"/>
    <a:srgbClr val="1F3A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2C3A4-5C55-4305-9930-B8D180CDBC22}" v="1" dt="2024-01-25T14:49:45.193"/>
    <p1510:client id="{CDA4D680-0053-3BC1-3E9D-4B3E4D9C6020}" v="22" dt="2024-01-24T19:32:47.847"/>
    <p1510:client id="{E1DD1C07-2460-4CB4-931D-B015576CB545}" v="5" dt="2024-01-24T15:54:04.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68" autoAdjust="0"/>
    <p:restoredTop sz="93969" autoAdjust="0"/>
  </p:normalViewPr>
  <p:slideViewPr>
    <p:cSldViewPr snapToGrid="0">
      <p:cViewPr varScale="1">
        <p:scale>
          <a:sx n="161" d="100"/>
          <a:sy n="161" d="100"/>
        </p:scale>
        <p:origin x="864"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a Tonguet" userId="fbf5132f-52f8-45fc-8c01-6267f269cfa0" providerId="ADAL" clId="{7512C3A4-5C55-4305-9930-B8D180CDBC22}"/>
    <pc:docChg chg="undo custSel delSld modSld">
      <pc:chgData name="Maura Tonguet" userId="fbf5132f-52f8-45fc-8c01-6267f269cfa0" providerId="ADAL" clId="{7512C3A4-5C55-4305-9930-B8D180CDBC22}" dt="2024-01-25T14:57:49.317" v="604" actId="2696"/>
      <pc:docMkLst>
        <pc:docMk/>
      </pc:docMkLst>
      <pc:sldChg chg="del">
        <pc:chgData name="Maura Tonguet" userId="fbf5132f-52f8-45fc-8c01-6267f269cfa0" providerId="ADAL" clId="{7512C3A4-5C55-4305-9930-B8D180CDBC22}" dt="2024-01-25T14:57:49.317" v="604" actId="2696"/>
        <pc:sldMkLst>
          <pc:docMk/>
          <pc:sldMk cId="631614713" sldId="258"/>
        </pc:sldMkLst>
      </pc:sldChg>
      <pc:sldChg chg="modSp mod">
        <pc:chgData name="Maura Tonguet" userId="fbf5132f-52f8-45fc-8c01-6267f269cfa0" providerId="ADAL" clId="{7512C3A4-5C55-4305-9930-B8D180CDBC22}" dt="2024-01-25T14:37:37.944" v="68" actId="6549"/>
        <pc:sldMkLst>
          <pc:docMk/>
          <pc:sldMk cId="3549129244" sldId="298"/>
        </pc:sldMkLst>
        <pc:spChg chg="mod">
          <ac:chgData name="Maura Tonguet" userId="fbf5132f-52f8-45fc-8c01-6267f269cfa0" providerId="ADAL" clId="{7512C3A4-5C55-4305-9930-B8D180CDBC22}" dt="2024-01-25T14:37:37.944" v="68" actId="6549"/>
          <ac:spMkLst>
            <pc:docMk/>
            <pc:sldMk cId="3549129244" sldId="298"/>
            <ac:spMk id="3" creationId="{00000000-0000-0000-0000-000000000000}"/>
          </ac:spMkLst>
        </pc:spChg>
        <pc:spChg chg="mod">
          <ac:chgData name="Maura Tonguet" userId="fbf5132f-52f8-45fc-8c01-6267f269cfa0" providerId="ADAL" clId="{7512C3A4-5C55-4305-9930-B8D180CDBC22}" dt="2024-01-25T14:37:00.656" v="66" actId="20577"/>
          <ac:spMkLst>
            <pc:docMk/>
            <pc:sldMk cId="3549129244" sldId="298"/>
            <ac:spMk id="4" creationId="{B183D98C-C873-47F5-AB58-E33F28C6574A}"/>
          </ac:spMkLst>
        </pc:spChg>
      </pc:sldChg>
      <pc:sldChg chg="modSp mod">
        <pc:chgData name="Maura Tonguet" userId="fbf5132f-52f8-45fc-8c01-6267f269cfa0" providerId="ADAL" clId="{7512C3A4-5C55-4305-9930-B8D180CDBC22}" dt="2024-01-25T14:33:41.247" v="11" actId="20577"/>
        <pc:sldMkLst>
          <pc:docMk/>
          <pc:sldMk cId="3645579063" sldId="858"/>
        </pc:sldMkLst>
        <pc:spChg chg="mod">
          <ac:chgData name="Maura Tonguet" userId="fbf5132f-52f8-45fc-8c01-6267f269cfa0" providerId="ADAL" clId="{7512C3A4-5C55-4305-9930-B8D180CDBC22}" dt="2024-01-25T14:33:41.247" v="11" actId="20577"/>
          <ac:spMkLst>
            <pc:docMk/>
            <pc:sldMk cId="3645579063" sldId="858"/>
            <ac:spMk id="3" creationId="{498A4D17-F126-15A6-C665-FB9A43F673EE}"/>
          </ac:spMkLst>
        </pc:spChg>
      </pc:sldChg>
      <pc:sldChg chg="modSp mod">
        <pc:chgData name="Maura Tonguet" userId="fbf5132f-52f8-45fc-8c01-6267f269cfa0" providerId="ADAL" clId="{7512C3A4-5C55-4305-9930-B8D180CDBC22}" dt="2024-01-25T14:54:35.311" v="583" actId="20577"/>
        <pc:sldMkLst>
          <pc:docMk/>
          <pc:sldMk cId="1993072037" sldId="2294"/>
        </pc:sldMkLst>
        <pc:spChg chg="mod">
          <ac:chgData name="Maura Tonguet" userId="fbf5132f-52f8-45fc-8c01-6267f269cfa0" providerId="ADAL" clId="{7512C3A4-5C55-4305-9930-B8D180CDBC22}" dt="2024-01-25T14:54:28.448" v="576" actId="20577"/>
          <ac:spMkLst>
            <pc:docMk/>
            <pc:sldMk cId="1993072037" sldId="2294"/>
            <ac:spMk id="3" creationId="{341D2ED3-ED17-4C74-993A-94EC2D028304}"/>
          </ac:spMkLst>
        </pc:spChg>
        <pc:spChg chg="mod">
          <ac:chgData name="Maura Tonguet" userId="fbf5132f-52f8-45fc-8c01-6267f269cfa0" providerId="ADAL" clId="{7512C3A4-5C55-4305-9930-B8D180CDBC22}" dt="2024-01-25T14:44:46.495" v="308" actId="20577"/>
          <ac:spMkLst>
            <pc:docMk/>
            <pc:sldMk cId="1993072037" sldId="2294"/>
            <ac:spMk id="6" creationId="{0813EC9D-0EFB-4E65-8DF6-3EDB4EFAC44D}"/>
          </ac:spMkLst>
        </pc:spChg>
        <pc:spChg chg="mod">
          <ac:chgData name="Maura Tonguet" userId="fbf5132f-52f8-45fc-8c01-6267f269cfa0" providerId="ADAL" clId="{7512C3A4-5C55-4305-9930-B8D180CDBC22}" dt="2024-01-25T14:54:35.311" v="583" actId="20577"/>
          <ac:spMkLst>
            <pc:docMk/>
            <pc:sldMk cId="1993072037" sldId="2294"/>
            <ac:spMk id="7" creationId="{AAEA8C14-C431-4EEA-A1C1-1140A5D17D11}"/>
          </ac:spMkLst>
        </pc:spChg>
      </pc:sldChg>
      <pc:sldChg chg="modSp mod">
        <pc:chgData name="Maura Tonguet" userId="fbf5132f-52f8-45fc-8c01-6267f269cfa0" providerId="ADAL" clId="{7512C3A4-5C55-4305-9930-B8D180CDBC22}" dt="2024-01-25T14:55:45.265" v="603" actId="6549"/>
        <pc:sldMkLst>
          <pc:docMk/>
          <pc:sldMk cId="2299724506" sldId="2295"/>
        </pc:sldMkLst>
        <pc:spChg chg="mod">
          <ac:chgData name="Maura Tonguet" userId="fbf5132f-52f8-45fc-8c01-6267f269cfa0" providerId="ADAL" clId="{7512C3A4-5C55-4305-9930-B8D180CDBC22}" dt="2024-01-25T14:55:45.265" v="603" actId="6549"/>
          <ac:spMkLst>
            <pc:docMk/>
            <pc:sldMk cId="2299724506" sldId="2295"/>
            <ac:spMk id="5" creationId="{E7E88102-58D2-4101-9C96-1F48631286ED}"/>
          </ac:spMkLst>
        </pc:spChg>
      </pc:sldChg>
      <pc:sldChg chg="modSp mod">
        <pc:chgData name="Maura Tonguet" userId="fbf5132f-52f8-45fc-8c01-6267f269cfa0" providerId="ADAL" clId="{7512C3A4-5C55-4305-9930-B8D180CDBC22}" dt="2024-01-25T14:54:51.222" v="590" actId="20577"/>
        <pc:sldMkLst>
          <pc:docMk/>
          <pc:sldMk cId="2450869692" sldId="2299"/>
        </pc:sldMkLst>
        <pc:spChg chg="mod">
          <ac:chgData name="Maura Tonguet" userId="fbf5132f-52f8-45fc-8c01-6267f269cfa0" providerId="ADAL" clId="{7512C3A4-5C55-4305-9930-B8D180CDBC22}" dt="2024-01-25T14:51:28.188" v="533" actId="6549"/>
          <ac:spMkLst>
            <pc:docMk/>
            <pc:sldMk cId="2450869692" sldId="2299"/>
            <ac:spMk id="6" creationId="{0813EC9D-0EFB-4E65-8DF6-3EDB4EFAC44D}"/>
          </ac:spMkLst>
        </pc:spChg>
        <pc:spChg chg="mod">
          <ac:chgData name="Maura Tonguet" userId="fbf5132f-52f8-45fc-8c01-6267f269cfa0" providerId="ADAL" clId="{7512C3A4-5C55-4305-9930-B8D180CDBC22}" dt="2024-01-25T14:54:51.222" v="590" actId="20577"/>
          <ac:spMkLst>
            <pc:docMk/>
            <pc:sldMk cId="2450869692" sldId="2299"/>
            <ac:spMk id="7" creationId="{AAEA8C14-C431-4EEA-A1C1-1140A5D17D11}"/>
          </ac:spMkLst>
        </pc:spChg>
      </pc:sldChg>
      <pc:sldChg chg="modSp mod">
        <pc:chgData name="Maura Tonguet" userId="fbf5132f-52f8-45fc-8c01-6267f269cfa0" providerId="ADAL" clId="{7512C3A4-5C55-4305-9930-B8D180CDBC22}" dt="2024-01-25T14:54:59.552" v="601" actId="20577"/>
        <pc:sldMkLst>
          <pc:docMk/>
          <pc:sldMk cId="1876081536" sldId="2301"/>
        </pc:sldMkLst>
        <pc:spChg chg="mod">
          <ac:chgData name="Maura Tonguet" userId="fbf5132f-52f8-45fc-8c01-6267f269cfa0" providerId="ADAL" clId="{7512C3A4-5C55-4305-9930-B8D180CDBC22}" dt="2024-01-25T14:53:33.681" v="570" actId="20577"/>
          <ac:spMkLst>
            <pc:docMk/>
            <pc:sldMk cId="1876081536" sldId="2301"/>
            <ac:spMk id="6" creationId="{0813EC9D-0EFB-4E65-8DF6-3EDB4EFAC44D}"/>
          </ac:spMkLst>
        </pc:spChg>
        <pc:spChg chg="mod">
          <ac:chgData name="Maura Tonguet" userId="fbf5132f-52f8-45fc-8c01-6267f269cfa0" providerId="ADAL" clId="{7512C3A4-5C55-4305-9930-B8D180CDBC22}" dt="2024-01-25T14:54:59.552" v="601" actId="20577"/>
          <ac:spMkLst>
            <pc:docMk/>
            <pc:sldMk cId="1876081536" sldId="2301"/>
            <ac:spMk id="7" creationId="{AAEA8C14-C431-4EEA-A1C1-1140A5D17D11}"/>
          </ac:spMkLst>
        </pc:spChg>
      </pc:sldChg>
      <pc:sldMasterChg chg="delSldLayout">
        <pc:chgData name="Maura Tonguet" userId="fbf5132f-52f8-45fc-8c01-6267f269cfa0" providerId="ADAL" clId="{7512C3A4-5C55-4305-9930-B8D180CDBC22}" dt="2024-01-25T14:57:49.317" v="604" actId="2696"/>
        <pc:sldMasterMkLst>
          <pc:docMk/>
          <pc:sldMasterMk cId="2424469084" sldId="2147483648"/>
        </pc:sldMasterMkLst>
        <pc:sldLayoutChg chg="del">
          <pc:chgData name="Maura Tonguet" userId="fbf5132f-52f8-45fc-8c01-6267f269cfa0" providerId="ADAL" clId="{7512C3A4-5C55-4305-9930-B8D180CDBC22}" dt="2024-01-25T14:57:49.317" v="604" actId="2696"/>
          <pc:sldLayoutMkLst>
            <pc:docMk/>
            <pc:sldMasterMk cId="2424469084" sldId="2147483648"/>
            <pc:sldLayoutMk cId="575272554" sldId="2147483653"/>
          </pc:sldLayoutMkLst>
        </pc:sldLayoutChg>
      </pc:sldMasterChg>
    </pc:docChg>
  </pc:docChgLst>
  <pc:docChgLst>
    <pc:chgData name="Maura Tonguet" userId="S::mtonguet@simeio.com::fbf5132f-52f8-45fc-8c01-6267f269cfa0" providerId="AD" clId="Web-{CDA4D680-0053-3BC1-3E9D-4B3E4D9C6020}"/>
    <pc:docChg chg="delSld modSld sldOrd">
      <pc:chgData name="Maura Tonguet" userId="S::mtonguet@simeio.com::fbf5132f-52f8-45fc-8c01-6267f269cfa0" providerId="AD" clId="Web-{CDA4D680-0053-3BC1-3E9D-4B3E4D9C6020}" dt="2024-01-24T19:32:43.862" v="18" actId="20577"/>
      <pc:docMkLst>
        <pc:docMk/>
      </pc:docMkLst>
      <pc:sldChg chg="del">
        <pc:chgData name="Maura Tonguet" userId="S::mtonguet@simeio.com::fbf5132f-52f8-45fc-8c01-6267f269cfa0" providerId="AD" clId="Web-{CDA4D680-0053-3BC1-3E9D-4B3E4D9C6020}" dt="2024-01-24T19:31:28.500" v="14"/>
        <pc:sldMkLst>
          <pc:docMk/>
          <pc:sldMk cId="1080223663" sldId="866"/>
        </pc:sldMkLst>
      </pc:sldChg>
      <pc:sldChg chg="del">
        <pc:chgData name="Maura Tonguet" userId="S::mtonguet@simeio.com::fbf5132f-52f8-45fc-8c01-6267f269cfa0" providerId="AD" clId="Web-{CDA4D680-0053-3BC1-3E9D-4B3E4D9C6020}" dt="2024-01-24T19:31:28.500" v="12"/>
        <pc:sldMkLst>
          <pc:docMk/>
          <pc:sldMk cId="1429320558" sldId="868"/>
        </pc:sldMkLst>
      </pc:sldChg>
      <pc:sldChg chg="del">
        <pc:chgData name="Maura Tonguet" userId="S::mtonguet@simeio.com::fbf5132f-52f8-45fc-8c01-6267f269cfa0" providerId="AD" clId="Web-{CDA4D680-0053-3BC1-3E9D-4B3E4D9C6020}" dt="2024-01-24T19:31:28.500" v="11"/>
        <pc:sldMkLst>
          <pc:docMk/>
          <pc:sldMk cId="3211732221" sldId="869"/>
        </pc:sldMkLst>
      </pc:sldChg>
      <pc:sldChg chg="del">
        <pc:chgData name="Maura Tonguet" userId="S::mtonguet@simeio.com::fbf5132f-52f8-45fc-8c01-6267f269cfa0" providerId="AD" clId="Web-{CDA4D680-0053-3BC1-3E9D-4B3E4D9C6020}" dt="2024-01-24T19:31:28.500" v="13"/>
        <pc:sldMkLst>
          <pc:docMk/>
          <pc:sldMk cId="1117848623" sldId="871"/>
        </pc:sldMkLst>
      </pc:sldChg>
      <pc:sldChg chg="del">
        <pc:chgData name="Maura Tonguet" userId="S::mtonguet@simeio.com::fbf5132f-52f8-45fc-8c01-6267f269cfa0" providerId="AD" clId="Web-{CDA4D680-0053-3BC1-3E9D-4B3E4D9C6020}" dt="2024-01-24T19:31:28.500" v="10"/>
        <pc:sldMkLst>
          <pc:docMk/>
          <pc:sldMk cId="637115960" sldId="872"/>
        </pc:sldMkLst>
      </pc:sldChg>
      <pc:sldChg chg="del">
        <pc:chgData name="Maura Tonguet" userId="S::mtonguet@simeio.com::fbf5132f-52f8-45fc-8c01-6267f269cfa0" providerId="AD" clId="Web-{CDA4D680-0053-3BC1-3E9D-4B3E4D9C6020}" dt="2024-01-24T19:31:28.500" v="9"/>
        <pc:sldMkLst>
          <pc:docMk/>
          <pc:sldMk cId="2268490237" sldId="873"/>
        </pc:sldMkLst>
      </pc:sldChg>
      <pc:sldChg chg="delSp ord">
        <pc:chgData name="Maura Tonguet" userId="S::mtonguet@simeio.com::fbf5132f-52f8-45fc-8c01-6267f269cfa0" providerId="AD" clId="Web-{CDA4D680-0053-3BC1-3E9D-4B3E4D9C6020}" dt="2024-01-24T19:31:12.312" v="6"/>
        <pc:sldMkLst>
          <pc:docMk/>
          <pc:sldMk cId="1582241338" sldId="874"/>
        </pc:sldMkLst>
        <pc:spChg chg="del">
          <ac:chgData name="Maura Tonguet" userId="S::mtonguet@simeio.com::fbf5132f-52f8-45fc-8c01-6267f269cfa0" providerId="AD" clId="Web-{CDA4D680-0053-3BC1-3E9D-4B3E4D9C6020}" dt="2024-01-24T19:31:06.437" v="3"/>
          <ac:spMkLst>
            <pc:docMk/>
            <pc:sldMk cId="1582241338" sldId="874"/>
            <ac:spMk id="2" creationId="{198768ED-CF50-4A9B-7E6C-F641F28F99C2}"/>
          </ac:spMkLst>
        </pc:spChg>
      </pc:sldChg>
      <pc:sldChg chg="del">
        <pc:chgData name="Maura Tonguet" userId="S::mtonguet@simeio.com::fbf5132f-52f8-45fc-8c01-6267f269cfa0" providerId="AD" clId="Web-{CDA4D680-0053-3BC1-3E9D-4B3E4D9C6020}" dt="2024-01-24T19:31:28.500" v="8"/>
        <pc:sldMkLst>
          <pc:docMk/>
          <pc:sldMk cId="3567967478" sldId="875"/>
        </pc:sldMkLst>
      </pc:sldChg>
      <pc:sldChg chg="del">
        <pc:chgData name="Maura Tonguet" userId="S::mtonguet@simeio.com::fbf5132f-52f8-45fc-8c01-6267f269cfa0" providerId="AD" clId="Web-{CDA4D680-0053-3BC1-3E9D-4B3E4D9C6020}" dt="2024-01-24T19:30:23.858" v="0"/>
        <pc:sldMkLst>
          <pc:docMk/>
          <pc:sldMk cId="3423151465" sldId="876"/>
        </pc:sldMkLst>
      </pc:sldChg>
      <pc:sldChg chg="del">
        <pc:chgData name="Maura Tonguet" userId="S::mtonguet@simeio.com::fbf5132f-52f8-45fc-8c01-6267f269cfa0" providerId="AD" clId="Web-{CDA4D680-0053-3BC1-3E9D-4B3E4D9C6020}" dt="2024-01-24T19:31:28.500" v="15"/>
        <pc:sldMkLst>
          <pc:docMk/>
          <pc:sldMk cId="2202848502" sldId="877"/>
        </pc:sldMkLst>
      </pc:sldChg>
      <pc:sldChg chg="modSp">
        <pc:chgData name="Maura Tonguet" userId="S::mtonguet@simeio.com::fbf5132f-52f8-45fc-8c01-6267f269cfa0" providerId="AD" clId="Web-{CDA4D680-0053-3BC1-3E9D-4B3E4D9C6020}" dt="2024-01-24T19:32:33.362" v="17" actId="1076"/>
        <pc:sldMkLst>
          <pc:docMk/>
          <pc:sldMk cId="1993072037" sldId="2294"/>
        </pc:sldMkLst>
        <pc:spChg chg="mod">
          <ac:chgData name="Maura Tonguet" userId="S::mtonguet@simeio.com::fbf5132f-52f8-45fc-8c01-6267f269cfa0" providerId="AD" clId="Web-{CDA4D680-0053-3BC1-3E9D-4B3E4D9C6020}" dt="2024-01-24T19:32:33.362" v="17" actId="1076"/>
          <ac:spMkLst>
            <pc:docMk/>
            <pc:sldMk cId="1993072037" sldId="2294"/>
            <ac:spMk id="6" creationId="{0813EC9D-0EFB-4E65-8DF6-3EDB4EFAC44D}"/>
          </ac:spMkLst>
        </pc:spChg>
      </pc:sldChg>
      <pc:sldChg chg="modSp">
        <pc:chgData name="Maura Tonguet" userId="S::mtonguet@simeio.com::fbf5132f-52f8-45fc-8c01-6267f269cfa0" providerId="AD" clId="Web-{CDA4D680-0053-3BC1-3E9D-4B3E4D9C6020}" dt="2024-01-24T19:32:43.862" v="18" actId="20577"/>
        <pc:sldMkLst>
          <pc:docMk/>
          <pc:sldMk cId="2299724506" sldId="2295"/>
        </pc:sldMkLst>
        <pc:spChg chg="mod">
          <ac:chgData name="Maura Tonguet" userId="S::mtonguet@simeio.com::fbf5132f-52f8-45fc-8c01-6267f269cfa0" providerId="AD" clId="Web-{CDA4D680-0053-3BC1-3E9D-4B3E4D9C6020}" dt="2024-01-24T19:32:43.862" v="18" actId="20577"/>
          <ac:spMkLst>
            <pc:docMk/>
            <pc:sldMk cId="2299724506" sldId="2295"/>
            <ac:spMk id="5" creationId="{E7E88102-58D2-4101-9C96-1F48631286ED}"/>
          </ac:spMkLst>
        </pc:spChg>
      </pc:sldChg>
      <pc:sldChg chg="modSp">
        <pc:chgData name="Maura Tonguet" userId="S::mtonguet@simeio.com::fbf5132f-52f8-45fc-8c01-6267f269cfa0" providerId="AD" clId="Web-{CDA4D680-0053-3BC1-3E9D-4B3E4D9C6020}" dt="2024-01-24T19:32:23.924" v="16" actId="1076"/>
        <pc:sldMkLst>
          <pc:docMk/>
          <pc:sldMk cId="2450869692" sldId="2299"/>
        </pc:sldMkLst>
        <pc:spChg chg="mod">
          <ac:chgData name="Maura Tonguet" userId="S::mtonguet@simeio.com::fbf5132f-52f8-45fc-8c01-6267f269cfa0" providerId="AD" clId="Web-{CDA4D680-0053-3BC1-3E9D-4B3E4D9C6020}" dt="2024-01-24T19:32:23.924" v="16" actId="1076"/>
          <ac:spMkLst>
            <pc:docMk/>
            <pc:sldMk cId="2450869692" sldId="2299"/>
            <ac:spMk id="6" creationId="{0813EC9D-0EFB-4E65-8DF6-3EDB4EFAC44D}"/>
          </ac:spMkLst>
        </pc:spChg>
      </pc:sldChg>
      <pc:sldChg chg="del">
        <pc:chgData name="Maura Tonguet" userId="S::mtonguet@simeio.com::fbf5132f-52f8-45fc-8c01-6267f269cfa0" providerId="AD" clId="Web-{CDA4D680-0053-3BC1-3E9D-4B3E4D9C6020}" dt="2024-01-24T19:31:17.250" v="7"/>
        <pc:sldMkLst>
          <pc:docMk/>
          <pc:sldMk cId="2513443808" sldId="2302"/>
        </pc:sldMkLst>
      </pc:sldChg>
    </pc:docChg>
  </pc:docChgLst>
  <pc:docChgLst>
    <pc:chgData name="Maura Tonguet" userId="fbf5132f-52f8-45fc-8c01-6267f269cfa0" providerId="ADAL" clId="{E1DD1C07-2460-4CB4-931D-B015576CB545}"/>
    <pc:docChg chg="undo custSel addSld delSld modSld sldOrd">
      <pc:chgData name="Maura Tonguet" userId="fbf5132f-52f8-45fc-8c01-6267f269cfa0" providerId="ADAL" clId="{E1DD1C07-2460-4CB4-931D-B015576CB545}" dt="2024-01-24T16:27:53.620" v="2136" actId="20577"/>
      <pc:docMkLst>
        <pc:docMk/>
      </pc:docMkLst>
      <pc:sldChg chg="delSp mod">
        <pc:chgData name="Maura Tonguet" userId="fbf5132f-52f8-45fc-8c01-6267f269cfa0" providerId="ADAL" clId="{E1DD1C07-2460-4CB4-931D-B015576CB545}" dt="2024-01-24T15:54:15.553" v="1470" actId="478"/>
        <pc:sldMkLst>
          <pc:docMk/>
          <pc:sldMk cId="631614713" sldId="258"/>
        </pc:sldMkLst>
        <pc:spChg chg="del">
          <ac:chgData name="Maura Tonguet" userId="fbf5132f-52f8-45fc-8c01-6267f269cfa0" providerId="ADAL" clId="{E1DD1C07-2460-4CB4-931D-B015576CB545}" dt="2024-01-24T15:54:15.553" v="1470" actId="478"/>
          <ac:spMkLst>
            <pc:docMk/>
            <pc:sldMk cId="631614713" sldId="258"/>
            <ac:spMk id="3" creationId="{F0BBD1A7-0DF7-341F-1C07-5DAAFAB5C131}"/>
          </ac:spMkLst>
        </pc:spChg>
      </pc:sldChg>
      <pc:sldChg chg="addSp modSp mod ord">
        <pc:chgData name="Maura Tonguet" userId="fbf5132f-52f8-45fc-8c01-6267f269cfa0" providerId="ADAL" clId="{E1DD1C07-2460-4CB4-931D-B015576CB545}" dt="2024-01-24T16:26:46.917" v="2113" actId="6549"/>
        <pc:sldMkLst>
          <pc:docMk/>
          <pc:sldMk cId="3549129244" sldId="298"/>
        </pc:sldMkLst>
        <pc:spChg chg="mod">
          <ac:chgData name="Maura Tonguet" userId="fbf5132f-52f8-45fc-8c01-6267f269cfa0" providerId="ADAL" clId="{E1DD1C07-2460-4CB4-931D-B015576CB545}" dt="2024-01-24T16:26:46.917" v="2113" actId="6549"/>
          <ac:spMkLst>
            <pc:docMk/>
            <pc:sldMk cId="3549129244" sldId="298"/>
            <ac:spMk id="3" creationId="{00000000-0000-0000-0000-000000000000}"/>
          </ac:spMkLst>
        </pc:spChg>
        <pc:spChg chg="add mod">
          <ac:chgData name="Maura Tonguet" userId="fbf5132f-52f8-45fc-8c01-6267f269cfa0" providerId="ADAL" clId="{E1DD1C07-2460-4CB4-931D-B015576CB545}" dt="2024-01-24T15:31:18.379" v="12" actId="20577"/>
          <ac:spMkLst>
            <pc:docMk/>
            <pc:sldMk cId="3549129244" sldId="298"/>
            <ac:spMk id="4" creationId="{B183D98C-C873-47F5-AB58-E33F28C6574A}"/>
          </ac:spMkLst>
        </pc:spChg>
      </pc:sldChg>
      <pc:sldChg chg="modSp mod">
        <pc:chgData name="Maura Tonguet" userId="fbf5132f-52f8-45fc-8c01-6267f269cfa0" providerId="ADAL" clId="{E1DD1C07-2460-4CB4-931D-B015576CB545}" dt="2024-01-24T15:55:56.083" v="1523" actId="20577"/>
        <pc:sldMkLst>
          <pc:docMk/>
          <pc:sldMk cId="1993072037" sldId="2294"/>
        </pc:sldMkLst>
        <pc:spChg chg="mod">
          <ac:chgData name="Maura Tonguet" userId="fbf5132f-52f8-45fc-8c01-6267f269cfa0" providerId="ADAL" clId="{E1DD1C07-2460-4CB4-931D-B015576CB545}" dt="2024-01-24T15:55:56.083" v="1523" actId="20577"/>
          <ac:spMkLst>
            <pc:docMk/>
            <pc:sldMk cId="1993072037" sldId="2294"/>
            <ac:spMk id="6" creationId="{0813EC9D-0EFB-4E65-8DF6-3EDB4EFAC44D}"/>
          </ac:spMkLst>
        </pc:spChg>
      </pc:sldChg>
      <pc:sldChg chg="addSp delSp modSp mod modClrScheme chgLayout">
        <pc:chgData name="Maura Tonguet" userId="fbf5132f-52f8-45fc-8c01-6267f269cfa0" providerId="ADAL" clId="{E1DD1C07-2460-4CB4-931D-B015576CB545}" dt="2024-01-24T16:27:53.620" v="2136" actId="20577"/>
        <pc:sldMkLst>
          <pc:docMk/>
          <pc:sldMk cId="2299724506" sldId="2295"/>
        </pc:sldMkLst>
        <pc:spChg chg="mod ord">
          <ac:chgData name="Maura Tonguet" userId="fbf5132f-52f8-45fc-8c01-6267f269cfa0" providerId="ADAL" clId="{E1DD1C07-2460-4CB4-931D-B015576CB545}" dt="2024-01-24T15:52:33.822" v="1374" actId="700"/>
          <ac:spMkLst>
            <pc:docMk/>
            <pc:sldMk cId="2299724506" sldId="2295"/>
            <ac:spMk id="2" creationId="{18065919-9B71-4510-B36B-EA9FBAC8C0D9}"/>
          </ac:spMkLst>
        </pc:spChg>
        <pc:spChg chg="del">
          <ac:chgData name="Maura Tonguet" userId="fbf5132f-52f8-45fc-8c01-6267f269cfa0" providerId="ADAL" clId="{E1DD1C07-2460-4CB4-931D-B015576CB545}" dt="2024-01-24T15:52:29.674" v="1373" actId="478"/>
          <ac:spMkLst>
            <pc:docMk/>
            <pc:sldMk cId="2299724506" sldId="2295"/>
            <ac:spMk id="3" creationId="{A868D549-1034-4EDD-83C8-0835E36CC160}"/>
          </ac:spMkLst>
        </pc:spChg>
        <pc:spChg chg="del mod ord">
          <ac:chgData name="Maura Tonguet" userId="fbf5132f-52f8-45fc-8c01-6267f269cfa0" providerId="ADAL" clId="{E1DD1C07-2460-4CB4-931D-B015576CB545}" dt="2024-01-24T15:52:36.697" v="1375" actId="478"/>
          <ac:spMkLst>
            <pc:docMk/>
            <pc:sldMk cId="2299724506" sldId="2295"/>
            <ac:spMk id="4" creationId="{D0EF681D-5146-449A-A5FB-F89D21281F75}"/>
          </ac:spMkLst>
        </pc:spChg>
        <pc:spChg chg="mod">
          <ac:chgData name="Maura Tonguet" userId="fbf5132f-52f8-45fc-8c01-6267f269cfa0" providerId="ADAL" clId="{E1DD1C07-2460-4CB4-931D-B015576CB545}" dt="2024-01-24T16:27:33.832" v="2115" actId="6549"/>
          <ac:spMkLst>
            <pc:docMk/>
            <pc:sldMk cId="2299724506" sldId="2295"/>
            <ac:spMk id="5" creationId="{E7E88102-58D2-4101-9C96-1F48631286ED}"/>
          </ac:spMkLst>
        </pc:spChg>
        <pc:spChg chg="add del mod">
          <ac:chgData name="Maura Tonguet" userId="fbf5132f-52f8-45fc-8c01-6267f269cfa0" providerId="ADAL" clId="{E1DD1C07-2460-4CB4-931D-B015576CB545}" dt="2024-01-24T15:52:33.822" v="1374" actId="700"/>
          <ac:spMkLst>
            <pc:docMk/>
            <pc:sldMk cId="2299724506" sldId="2295"/>
            <ac:spMk id="7" creationId="{316D0210-3FFB-403A-B314-56B13FE9DA15}"/>
          </ac:spMkLst>
        </pc:spChg>
        <pc:spChg chg="add mod">
          <ac:chgData name="Maura Tonguet" userId="fbf5132f-52f8-45fc-8c01-6267f269cfa0" providerId="ADAL" clId="{E1DD1C07-2460-4CB4-931D-B015576CB545}" dt="2024-01-24T16:27:53.620" v="2136" actId="20577"/>
          <ac:spMkLst>
            <pc:docMk/>
            <pc:sldMk cId="2299724506" sldId="2295"/>
            <ac:spMk id="8" creationId="{F4DC0084-AED2-4E0B-B11A-40977BCD4494}"/>
          </ac:spMkLst>
        </pc:spChg>
      </pc:sldChg>
      <pc:sldChg chg="addSp delSp modSp mod modClrScheme chgLayout">
        <pc:chgData name="Maura Tonguet" userId="fbf5132f-52f8-45fc-8c01-6267f269cfa0" providerId="ADAL" clId="{E1DD1C07-2460-4CB4-931D-B015576CB545}" dt="2024-01-24T15:39:49.705" v="412" actId="20577"/>
        <pc:sldMkLst>
          <pc:docMk/>
          <pc:sldMk cId="2198739751" sldId="2296"/>
        </pc:sldMkLst>
        <pc:spChg chg="del mod ord">
          <ac:chgData name="Maura Tonguet" userId="fbf5132f-52f8-45fc-8c01-6267f269cfa0" providerId="ADAL" clId="{E1DD1C07-2460-4CB4-931D-B015576CB545}" dt="2024-01-24T15:31:59.996" v="16" actId="478"/>
          <ac:spMkLst>
            <pc:docMk/>
            <pc:sldMk cId="2198739751" sldId="2296"/>
            <ac:spMk id="2" creationId="{00000000-0000-0000-0000-000000000000}"/>
          </ac:spMkLst>
        </pc:spChg>
        <pc:spChg chg="mod ord">
          <ac:chgData name="Maura Tonguet" userId="fbf5132f-52f8-45fc-8c01-6267f269cfa0" providerId="ADAL" clId="{E1DD1C07-2460-4CB4-931D-B015576CB545}" dt="2024-01-24T15:31:47.579" v="14" actId="700"/>
          <ac:spMkLst>
            <pc:docMk/>
            <pc:sldMk cId="2198739751" sldId="2296"/>
            <ac:spMk id="3" creationId="{00000000-0000-0000-0000-000000000000}"/>
          </ac:spMkLst>
        </pc:spChg>
        <pc:spChg chg="add mod">
          <ac:chgData name="Maura Tonguet" userId="fbf5132f-52f8-45fc-8c01-6267f269cfa0" providerId="ADAL" clId="{E1DD1C07-2460-4CB4-931D-B015576CB545}" dt="2024-01-24T15:39:49.705" v="412" actId="20577"/>
          <ac:spMkLst>
            <pc:docMk/>
            <pc:sldMk cId="2198739751" sldId="2296"/>
            <ac:spMk id="7" creationId="{9784AF12-587D-46DF-902F-32F993899FAC}"/>
          </ac:spMkLst>
        </pc:spChg>
        <pc:spChg chg="mod ord">
          <ac:chgData name="Maura Tonguet" userId="fbf5132f-52f8-45fc-8c01-6267f269cfa0" providerId="ADAL" clId="{E1DD1C07-2460-4CB4-931D-B015576CB545}" dt="2024-01-24T15:31:47.579" v="14" actId="700"/>
          <ac:spMkLst>
            <pc:docMk/>
            <pc:sldMk cId="2198739751" sldId="2296"/>
            <ac:spMk id="9" creationId="{4DD2EBC5-1042-42A4-BEF4-56D81D5B038F}"/>
          </ac:spMkLst>
        </pc:spChg>
        <pc:spChg chg="mod ord">
          <ac:chgData name="Maura Tonguet" userId="fbf5132f-52f8-45fc-8c01-6267f269cfa0" providerId="ADAL" clId="{E1DD1C07-2460-4CB4-931D-B015576CB545}" dt="2024-01-24T15:31:47.579" v="14" actId="700"/>
          <ac:spMkLst>
            <pc:docMk/>
            <pc:sldMk cId="2198739751" sldId="2296"/>
            <ac:spMk id="10" creationId="{34B96C16-D78E-4B36-8D40-E3AA971C4BC5}"/>
          </ac:spMkLst>
        </pc:spChg>
        <pc:picChg chg="mod">
          <ac:chgData name="Maura Tonguet" userId="fbf5132f-52f8-45fc-8c01-6267f269cfa0" providerId="ADAL" clId="{E1DD1C07-2460-4CB4-931D-B015576CB545}" dt="2024-01-24T15:31:54.066" v="15" actId="1076"/>
          <ac:picMkLst>
            <pc:docMk/>
            <pc:sldMk cId="2198739751" sldId="2296"/>
            <ac:picMk id="13" creationId="{DFC4512C-982B-8E50-4291-ABFB3B9B8B28}"/>
          </ac:picMkLst>
        </pc:picChg>
      </pc:sldChg>
      <pc:sldChg chg="addSp delSp modSp mod modClrScheme chgLayout">
        <pc:chgData name="Maura Tonguet" userId="fbf5132f-52f8-45fc-8c01-6267f269cfa0" providerId="ADAL" clId="{E1DD1C07-2460-4CB4-931D-B015576CB545}" dt="2024-01-24T15:57:49.555" v="1535" actId="255"/>
        <pc:sldMkLst>
          <pc:docMk/>
          <pc:sldMk cId="1079535942" sldId="2297"/>
        </pc:sldMkLst>
        <pc:spChg chg="del mod ord">
          <ac:chgData name="Maura Tonguet" userId="fbf5132f-52f8-45fc-8c01-6267f269cfa0" providerId="ADAL" clId="{E1DD1C07-2460-4CB4-931D-B015576CB545}" dt="2024-01-24T15:40:02.656" v="413" actId="478"/>
          <ac:spMkLst>
            <pc:docMk/>
            <pc:sldMk cId="1079535942" sldId="2297"/>
            <ac:spMk id="2" creationId="{00000000-0000-0000-0000-000000000000}"/>
          </ac:spMkLst>
        </pc:spChg>
        <pc:spChg chg="mod ord">
          <ac:chgData name="Maura Tonguet" userId="fbf5132f-52f8-45fc-8c01-6267f269cfa0" providerId="ADAL" clId="{E1DD1C07-2460-4CB4-931D-B015576CB545}" dt="2024-01-24T15:57:49.555" v="1535" actId="255"/>
          <ac:spMkLst>
            <pc:docMk/>
            <pc:sldMk cId="1079535942" sldId="2297"/>
            <ac:spMk id="3" creationId="{00000000-0000-0000-0000-000000000000}"/>
          </ac:spMkLst>
        </pc:spChg>
        <pc:spChg chg="add mod">
          <ac:chgData name="Maura Tonguet" userId="fbf5132f-52f8-45fc-8c01-6267f269cfa0" providerId="ADAL" clId="{E1DD1C07-2460-4CB4-931D-B015576CB545}" dt="2024-01-24T15:40:04.251" v="414"/>
          <ac:spMkLst>
            <pc:docMk/>
            <pc:sldMk cId="1079535942" sldId="2297"/>
            <ac:spMk id="6" creationId="{BFEDD2D8-56C7-42AE-8F02-ABC6E48D9B42}"/>
          </ac:spMkLst>
        </pc:spChg>
        <pc:spChg chg="mod ord">
          <ac:chgData name="Maura Tonguet" userId="fbf5132f-52f8-45fc-8c01-6267f269cfa0" providerId="ADAL" clId="{E1DD1C07-2460-4CB4-931D-B015576CB545}" dt="2024-01-24T15:31:37.880" v="13" actId="700"/>
          <ac:spMkLst>
            <pc:docMk/>
            <pc:sldMk cId="1079535942" sldId="2297"/>
            <ac:spMk id="9" creationId="{4DD2EBC5-1042-42A4-BEF4-56D81D5B038F}"/>
          </ac:spMkLst>
        </pc:spChg>
        <pc:spChg chg="del mod ord">
          <ac:chgData name="Maura Tonguet" userId="fbf5132f-52f8-45fc-8c01-6267f269cfa0" providerId="ADAL" clId="{E1DD1C07-2460-4CB4-931D-B015576CB545}" dt="2024-01-24T15:41:09.920" v="417" actId="478"/>
          <ac:spMkLst>
            <pc:docMk/>
            <pc:sldMk cId="1079535942" sldId="2297"/>
            <ac:spMk id="10" creationId="{34B96C16-D78E-4B36-8D40-E3AA971C4BC5}"/>
          </ac:spMkLst>
        </pc:spChg>
      </pc:sldChg>
      <pc:sldChg chg="del">
        <pc:chgData name="Maura Tonguet" userId="fbf5132f-52f8-45fc-8c01-6267f269cfa0" providerId="ADAL" clId="{E1DD1C07-2460-4CB4-931D-B015576CB545}" dt="2024-01-24T16:27:00.154" v="2114" actId="2696"/>
        <pc:sldMkLst>
          <pc:docMk/>
          <pc:sldMk cId="3497404653" sldId="2298"/>
        </pc:sldMkLst>
      </pc:sldChg>
      <pc:sldChg chg="modSp add mod">
        <pc:chgData name="Maura Tonguet" userId="fbf5132f-52f8-45fc-8c01-6267f269cfa0" providerId="ADAL" clId="{E1DD1C07-2460-4CB4-931D-B015576CB545}" dt="2024-01-24T15:56:13.615" v="1524" actId="11"/>
        <pc:sldMkLst>
          <pc:docMk/>
          <pc:sldMk cId="2450869692" sldId="2299"/>
        </pc:sldMkLst>
        <pc:spChg chg="mod">
          <ac:chgData name="Maura Tonguet" userId="fbf5132f-52f8-45fc-8c01-6267f269cfa0" providerId="ADAL" clId="{E1DD1C07-2460-4CB4-931D-B015576CB545}" dt="2024-01-24T15:56:13.615" v="1524" actId="11"/>
          <ac:spMkLst>
            <pc:docMk/>
            <pc:sldMk cId="2450869692" sldId="2299"/>
            <ac:spMk id="6" creationId="{0813EC9D-0EFB-4E65-8DF6-3EDB4EFAC44D}"/>
          </ac:spMkLst>
        </pc:spChg>
        <pc:spChg chg="mod">
          <ac:chgData name="Maura Tonguet" userId="fbf5132f-52f8-45fc-8c01-6267f269cfa0" providerId="ADAL" clId="{E1DD1C07-2460-4CB4-931D-B015576CB545}" dt="2024-01-24T15:43:44.186" v="583" actId="20577"/>
          <ac:spMkLst>
            <pc:docMk/>
            <pc:sldMk cId="2450869692" sldId="2299"/>
            <ac:spMk id="7" creationId="{AAEA8C14-C431-4EEA-A1C1-1140A5D17D11}"/>
          </ac:spMkLst>
        </pc:spChg>
      </pc:sldChg>
      <pc:sldChg chg="add del">
        <pc:chgData name="Maura Tonguet" userId="fbf5132f-52f8-45fc-8c01-6267f269cfa0" providerId="ADAL" clId="{E1DD1C07-2460-4CB4-931D-B015576CB545}" dt="2024-01-24T15:52:17.435" v="1372" actId="2696"/>
        <pc:sldMkLst>
          <pc:docMk/>
          <pc:sldMk cId="2754884648" sldId="2300"/>
        </pc:sldMkLst>
      </pc:sldChg>
      <pc:sldChg chg="delSp modSp add mod modClrScheme chgLayout modNotesTx">
        <pc:chgData name="Maura Tonguet" userId="fbf5132f-52f8-45fc-8c01-6267f269cfa0" providerId="ADAL" clId="{E1DD1C07-2460-4CB4-931D-B015576CB545}" dt="2024-01-24T15:57:30.006" v="1534" actId="2711"/>
        <pc:sldMkLst>
          <pc:docMk/>
          <pc:sldMk cId="1876081536" sldId="2301"/>
        </pc:sldMkLst>
        <pc:spChg chg="mod ord">
          <ac:chgData name="Maura Tonguet" userId="fbf5132f-52f8-45fc-8c01-6267f269cfa0" providerId="ADAL" clId="{E1DD1C07-2460-4CB4-931D-B015576CB545}" dt="2024-01-24T15:51:59.339" v="1368" actId="700"/>
          <ac:spMkLst>
            <pc:docMk/>
            <pc:sldMk cId="1876081536" sldId="2301"/>
            <ac:spMk id="2" creationId="{B5C2E189-C59C-4EEF-BF06-664B7AC63484}"/>
          </ac:spMkLst>
        </pc:spChg>
        <pc:spChg chg="del mod ord">
          <ac:chgData name="Maura Tonguet" userId="fbf5132f-52f8-45fc-8c01-6267f269cfa0" providerId="ADAL" clId="{E1DD1C07-2460-4CB4-931D-B015576CB545}" dt="2024-01-24T15:52:06.825" v="1370" actId="478"/>
          <ac:spMkLst>
            <pc:docMk/>
            <pc:sldMk cId="1876081536" sldId="2301"/>
            <ac:spMk id="3" creationId="{341D2ED3-ED17-4C74-993A-94EC2D028304}"/>
          </ac:spMkLst>
        </pc:spChg>
        <pc:spChg chg="del">
          <ac:chgData name="Maura Tonguet" userId="fbf5132f-52f8-45fc-8c01-6267f269cfa0" providerId="ADAL" clId="{E1DD1C07-2460-4CB4-931D-B015576CB545}" dt="2024-01-24T15:51:55.108" v="1367" actId="478"/>
          <ac:spMkLst>
            <pc:docMk/>
            <pc:sldMk cId="1876081536" sldId="2301"/>
            <ac:spMk id="4" creationId="{0C69D871-C07D-449E-B914-615A1EDED24F}"/>
          </ac:spMkLst>
        </pc:spChg>
        <pc:spChg chg="mod">
          <ac:chgData name="Maura Tonguet" userId="fbf5132f-52f8-45fc-8c01-6267f269cfa0" providerId="ADAL" clId="{E1DD1C07-2460-4CB4-931D-B015576CB545}" dt="2024-01-24T15:57:30.006" v="1534" actId="2711"/>
          <ac:spMkLst>
            <pc:docMk/>
            <pc:sldMk cId="1876081536" sldId="2301"/>
            <ac:spMk id="6" creationId="{0813EC9D-0EFB-4E65-8DF6-3EDB4EFAC44D}"/>
          </ac:spMkLst>
        </pc:spChg>
        <pc:spChg chg="mod">
          <ac:chgData name="Maura Tonguet" userId="fbf5132f-52f8-45fc-8c01-6267f269cfa0" providerId="ADAL" clId="{E1DD1C07-2460-4CB4-931D-B015576CB545}" dt="2024-01-24T15:49:13.703" v="1155" actId="6549"/>
          <ac:spMkLst>
            <pc:docMk/>
            <pc:sldMk cId="1876081536" sldId="2301"/>
            <ac:spMk id="7" creationId="{AAEA8C14-C431-4EEA-A1C1-1140A5D17D11}"/>
          </ac:spMkLst>
        </pc:spChg>
      </pc:sldChg>
      <pc:sldChg chg="addSp modSp new mod modClrScheme chgLayout">
        <pc:chgData name="Maura Tonguet" userId="fbf5132f-52f8-45fc-8c01-6267f269cfa0" providerId="ADAL" clId="{E1DD1C07-2460-4CB4-931D-B015576CB545}" dt="2024-01-24T15:54:10.317" v="1469" actId="20577"/>
        <pc:sldMkLst>
          <pc:docMk/>
          <pc:sldMk cId="2513443808" sldId="2302"/>
        </pc:sldMkLst>
        <pc:spChg chg="add mod">
          <ac:chgData name="Maura Tonguet" userId="fbf5132f-52f8-45fc-8c01-6267f269cfa0" providerId="ADAL" clId="{E1DD1C07-2460-4CB4-931D-B015576CB545}" dt="2024-01-24T15:54:10.317" v="1469" actId="20577"/>
          <ac:spMkLst>
            <pc:docMk/>
            <pc:sldMk cId="2513443808" sldId="2302"/>
            <ac:spMk id="2" creationId="{708E57EE-39A0-446A-B436-32617FF0402D}"/>
          </ac:spMkLst>
        </pc:spChg>
      </pc:sldChg>
    </pc:docChg>
  </pc:docChgLst>
  <pc:docChgLst>
    <pc:chgData name="Sriramaiah Lemati" userId="a5dc223c-b57a-4620-853d-04440a9dfa39" providerId="ADAL" clId="{D41A031F-777F-4AE3-A105-FC31794FD084}"/>
    <pc:docChg chg="custSel modSld">
      <pc:chgData name="Sriramaiah Lemati" userId="a5dc223c-b57a-4620-853d-04440a9dfa39" providerId="ADAL" clId="{D41A031F-777F-4AE3-A105-FC31794FD084}" dt="2024-01-24T17:43:58.057" v="45" actId="1076"/>
      <pc:docMkLst>
        <pc:docMk/>
      </pc:docMkLst>
      <pc:sldChg chg="modSp mod">
        <pc:chgData name="Sriramaiah Lemati" userId="a5dc223c-b57a-4620-853d-04440a9dfa39" providerId="ADAL" clId="{D41A031F-777F-4AE3-A105-FC31794FD084}" dt="2024-01-24T17:34:59.838" v="42" actId="20577"/>
        <pc:sldMkLst>
          <pc:docMk/>
          <pc:sldMk cId="3549129244" sldId="298"/>
        </pc:sldMkLst>
        <pc:spChg chg="mod">
          <ac:chgData name="Sriramaiah Lemati" userId="a5dc223c-b57a-4620-853d-04440a9dfa39" providerId="ADAL" clId="{D41A031F-777F-4AE3-A105-FC31794FD084}" dt="2024-01-24T17:34:59.838" v="42" actId="20577"/>
          <ac:spMkLst>
            <pc:docMk/>
            <pc:sldMk cId="3549129244" sldId="298"/>
            <ac:spMk id="3" creationId="{00000000-0000-0000-0000-000000000000}"/>
          </ac:spMkLst>
        </pc:spChg>
      </pc:sldChg>
      <pc:sldChg chg="addSp delSp modSp mod">
        <pc:chgData name="Sriramaiah Lemati" userId="a5dc223c-b57a-4620-853d-04440a9dfa39" providerId="ADAL" clId="{D41A031F-777F-4AE3-A105-FC31794FD084}" dt="2024-01-24T17:43:58.057" v="45" actId="1076"/>
        <pc:sldMkLst>
          <pc:docMk/>
          <pc:sldMk cId="2198739751" sldId="2296"/>
        </pc:sldMkLst>
        <pc:picChg chg="add del mod">
          <ac:chgData name="Sriramaiah Lemati" userId="a5dc223c-b57a-4620-853d-04440a9dfa39" providerId="ADAL" clId="{D41A031F-777F-4AE3-A105-FC31794FD084}" dt="2024-01-24T17:43:51.340" v="43" actId="478"/>
          <ac:picMkLst>
            <pc:docMk/>
            <pc:sldMk cId="2198739751" sldId="2296"/>
            <ac:picMk id="4" creationId="{96908727-B4D0-C49A-6D2E-EC89DDC48663}"/>
          </ac:picMkLst>
        </pc:picChg>
        <pc:picChg chg="add mod">
          <ac:chgData name="Sriramaiah Lemati" userId="a5dc223c-b57a-4620-853d-04440a9dfa39" providerId="ADAL" clId="{D41A031F-777F-4AE3-A105-FC31794FD084}" dt="2024-01-24T17:43:58.057" v="45" actId="1076"/>
          <ac:picMkLst>
            <pc:docMk/>
            <pc:sldMk cId="2198739751" sldId="2296"/>
            <ac:picMk id="6" creationId="{865AE08E-A02A-986C-B9B0-053FF72ED990}"/>
          </ac:picMkLst>
        </pc:picChg>
        <pc:picChg chg="del">
          <ac:chgData name="Sriramaiah Lemati" userId="a5dc223c-b57a-4620-853d-04440a9dfa39" providerId="ADAL" clId="{D41A031F-777F-4AE3-A105-FC31794FD084}" dt="2024-01-24T17:27:48.481" v="0" actId="478"/>
          <ac:picMkLst>
            <pc:docMk/>
            <pc:sldMk cId="2198739751" sldId="2296"/>
            <ac:picMk id="13" creationId="{DFC4512C-982B-8E50-4291-ABFB3B9B8B28}"/>
          </ac:picMkLst>
        </pc:picChg>
      </pc:sldChg>
      <pc:sldChg chg="modSp mod">
        <pc:chgData name="Sriramaiah Lemati" userId="a5dc223c-b57a-4620-853d-04440a9dfa39" providerId="ADAL" clId="{D41A031F-777F-4AE3-A105-FC31794FD084}" dt="2024-01-24T17:32:46.023" v="35" actId="113"/>
        <pc:sldMkLst>
          <pc:docMk/>
          <pc:sldMk cId="1079535942" sldId="2297"/>
        </pc:sldMkLst>
        <pc:spChg chg="mod">
          <ac:chgData name="Sriramaiah Lemati" userId="a5dc223c-b57a-4620-853d-04440a9dfa39" providerId="ADAL" clId="{D41A031F-777F-4AE3-A105-FC31794FD084}" dt="2024-01-24T17:32:46.023" v="35" actId="113"/>
          <ac:spMkLst>
            <pc:docMk/>
            <pc:sldMk cId="1079535942" sldId="229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820A961-6C85-4B38-B5A9-50EEFDA180B7}" type="datetimeFigureOut">
              <a:rPr lang="en-US" smtClean="0"/>
              <a:t>1/25/2024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2AC38EC-216E-44B6-ACFB-62EB7E386157}" type="slidenum">
              <a:rPr lang="en-US" smtClean="0"/>
              <a:t>‹#›</a:t>
            </a:fld>
            <a:endParaRPr lang="en-US"/>
          </a:p>
        </p:txBody>
      </p:sp>
    </p:spTree>
    <p:extLst>
      <p:ext uri="{BB962C8B-B14F-4D97-AF65-F5344CB8AC3E}">
        <p14:creationId xmlns:p14="http://schemas.microsoft.com/office/powerpoint/2010/main" val="32393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AF0CA-1BA5-4751-A2A5-087D7FAE4C52}" type="slidenum">
              <a:rPr lang="en-US" smtClean="0"/>
              <a:t>2</a:t>
            </a:fld>
            <a:endParaRPr lang="en-US" dirty="0"/>
          </a:p>
        </p:txBody>
      </p:sp>
    </p:spTree>
    <p:extLst>
      <p:ext uri="{BB962C8B-B14F-4D97-AF65-F5344CB8AC3E}">
        <p14:creationId xmlns:p14="http://schemas.microsoft.com/office/powerpoint/2010/main" val="101162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AF0CA-1BA5-4751-A2A5-087D7FAE4C52}" type="slidenum">
              <a:rPr lang="en-US" smtClean="0"/>
              <a:t>3</a:t>
            </a:fld>
            <a:endParaRPr lang="en-US" dirty="0"/>
          </a:p>
        </p:txBody>
      </p:sp>
    </p:spTree>
    <p:extLst>
      <p:ext uri="{BB962C8B-B14F-4D97-AF65-F5344CB8AC3E}">
        <p14:creationId xmlns:p14="http://schemas.microsoft.com/office/powerpoint/2010/main" val="330396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AF0CA-1BA5-4751-A2A5-087D7FAE4C52}" type="slidenum">
              <a:rPr lang="en-US" smtClean="0"/>
              <a:t>4</a:t>
            </a:fld>
            <a:endParaRPr lang="en-US" dirty="0"/>
          </a:p>
        </p:txBody>
      </p:sp>
    </p:spTree>
    <p:extLst>
      <p:ext uri="{BB962C8B-B14F-4D97-AF65-F5344CB8AC3E}">
        <p14:creationId xmlns:p14="http://schemas.microsoft.com/office/powerpoint/2010/main" val="206018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smoke test fails the Application contact will revert to previous SSO. </a:t>
            </a:r>
          </a:p>
        </p:txBody>
      </p:sp>
      <p:sp>
        <p:nvSpPr>
          <p:cNvPr id="4" name="Slide Number Placeholder 3"/>
          <p:cNvSpPr>
            <a:spLocks noGrp="1"/>
          </p:cNvSpPr>
          <p:nvPr>
            <p:ph type="sldNum" sz="quarter" idx="5"/>
          </p:nvPr>
        </p:nvSpPr>
        <p:spPr/>
        <p:txBody>
          <a:bodyPr/>
          <a:lstStyle/>
          <a:p>
            <a:fld id="{B5071E4F-97FE-BD44-8ED2-B3B6A4CFBED9}" type="slidenum">
              <a:rPr lang="en-US" smtClean="0"/>
              <a:t>5</a:t>
            </a:fld>
            <a:endParaRPr lang="en-US"/>
          </a:p>
        </p:txBody>
      </p:sp>
    </p:spTree>
    <p:extLst>
      <p:ext uri="{BB962C8B-B14F-4D97-AF65-F5344CB8AC3E}">
        <p14:creationId xmlns:p14="http://schemas.microsoft.com/office/powerpoint/2010/main" val="234773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smoke test fails the Application contact will revert to previous SSO. </a:t>
            </a:r>
          </a:p>
        </p:txBody>
      </p:sp>
      <p:sp>
        <p:nvSpPr>
          <p:cNvPr id="4" name="Slide Number Placeholder 3"/>
          <p:cNvSpPr>
            <a:spLocks noGrp="1"/>
          </p:cNvSpPr>
          <p:nvPr>
            <p:ph type="sldNum" sz="quarter" idx="5"/>
          </p:nvPr>
        </p:nvSpPr>
        <p:spPr/>
        <p:txBody>
          <a:bodyPr/>
          <a:lstStyle/>
          <a:p>
            <a:fld id="{B5071E4F-97FE-BD44-8ED2-B3B6A4CFBED9}" type="slidenum">
              <a:rPr lang="en-US" smtClean="0"/>
              <a:t>6</a:t>
            </a:fld>
            <a:endParaRPr lang="en-US"/>
          </a:p>
        </p:txBody>
      </p:sp>
    </p:spTree>
    <p:extLst>
      <p:ext uri="{BB962C8B-B14F-4D97-AF65-F5344CB8AC3E}">
        <p14:creationId xmlns:p14="http://schemas.microsoft.com/office/powerpoint/2010/main" val="29965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71E4F-97FE-BD44-8ED2-B3B6A4CFBED9}" type="slidenum">
              <a:rPr lang="en-US" smtClean="0"/>
              <a:t>7</a:t>
            </a:fld>
            <a:endParaRPr lang="en-US"/>
          </a:p>
        </p:txBody>
      </p:sp>
    </p:spTree>
    <p:extLst>
      <p:ext uri="{BB962C8B-B14F-4D97-AF65-F5344CB8AC3E}">
        <p14:creationId xmlns:p14="http://schemas.microsoft.com/office/powerpoint/2010/main" val="168662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C38EC-216E-44B6-ACFB-62EB7E386157}" type="slidenum">
              <a:rPr lang="en-US" smtClean="0"/>
              <a:t>9</a:t>
            </a:fld>
            <a:endParaRPr lang="en-US"/>
          </a:p>
        </p:txBody>
      </p:sp>
    </p:spTree>
    <p:extLst>
      <p:ext uri="{BB962C8B-B14F-4D97-AF65-F5344CB8AC3E}">
        <p14:creationId xmlns:p14="http://schemas.microsoft.com/office/powerpoint/2010/main" val="3193101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31D724-8304-3940-8AE4-C3C069F9651D}"/>
              </a:ext>
            </a:extLst>
          </p:cNvPr>
          <p:cNvSpPr/>
          <p:nvPr userDrawn="1"/>
        </p:nvSpPr>
        <p:spPr>
          <a:xfrm>
            <a:off x="-2" y="920"/>
            <a:ext cx="6095999" cy="6857080"/>
          </a:xfrm>
          <a:prstGeom prst="rect">
            <a:avLst/>
          </a:prstGeom>
          <a:solidFill>
            <a:srgbClr val="0C3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CC8E365-EA84-8E44-A30A-5F6FE4144F51}"/>
              </a:ext>
            </a:extLst>
          </p:cNvPr>
          <p:cNvPicPr>
            <a:picLocks noChangeAspect="1"/>
          </p:cNvPicPr>
          <p:nvPr userDrawn="1"/>
        </p:nvPicPr>
        <p:blipFill>
          <a:blip r:embed="rId2"/>
          <a:stretch>
            <a:fillRect/>
          </a:stretch>
        </p:blipFill>
        <p:spPr>
          <a:xfrm>
            <a:off x="6444343" y="395151"/>
            <a:ext cx="5747657" cy="5747657"/>
          </a:xfrm>
          <a:prstGeom prst="rect">
            <a:avLst/>
          </a:prstGeom>
        </p:spPr>
      </p:pic>
      <p:sp>
        <p:nvSpPr>
          <p:cNvPr id="14" name="TextBox 13">
            <a:extLst>
              <a:ext uri="{FF2B5EF4-FFF2-40B4-BE49-F238E27FC236}">
                <a16:creationId xmlns:a16="http://schemas.microsoft.com/office/drawing/2014/main" id="{17347F90-7A9A-6049-B190-A6D3D1BAC8C1}"/>
              </a:ext>
            </a:extLst>
          </p:cNvPr>
          <p:cNvSpPr txBox="1"/>
          <p:nvPr userDrawn="1"/>
        </p:nvSpPr>
        <p:spPr>
          <a:xfrm>
            <a:off x="-2" y="1154611"/>
            <a:ext cx="6096001" cy="1323439"/>
          </a:xfrm>
          <a:prstGeom prst="rect">
            <a:avLst/>
          </a:prstGeom>
          <a:noFill/>
        </p:spPr>
        <p:txBody>
          <a:bodyPr wrap="square" rtlCol="0">
            <a:spAutoFit/>
          </a:bodyPr>
          <a:lstStyle/>
          <a:p>
            <a:pPr algn="ctr"/>
            <a:r>
              <a:rPr lang="en-US" sz="4000" b="1">
                <a:solidFill>
                  <a:schemeClr val="bg1"/>
                </a:solidFill>
                <a:latin typeface="Arial" panose="020B0604020202020204" pitchFamily="34" charset="0"/>
                <a:cs typeface="Arial" panose="020B0604020202020204" pitchFamily="34" charset="0"/>
              </a:rPr>
              <a:t>Presentation </a:t>
            </a:r>
          </a:p>
          <a:p>
            <a:pPr algn="ctr"/>
            <a:r>
              <a:rPr lang="en-US" sz="4000" b="1">
                <a:solidFill>
                  <a:schemeClr val="bg1"/>
                </a:solidFill>
                <a:latin typeface="Arial" panose="020B0604020202020204" pitchFamily="34" charset="0"/>
                <a:cs typeface="Arial" panose="020B0604020202020204" pitchFamily="34" charset="0"/>
              </a:rPr>
              <a:t>Title</a:t>
            </a:r>
          </a:p>
        </p:txBody>
      </p:sp>
      <p:sp>
        <p:nvSpPr>
          <p:cNvPr id="15" name="TextBox 14">
            <a:extLst>
              <a:ext uri="{FF2B5EF4-FFF2-40B4-BE49-F238E27FC236}">
                <a16:creationId xmlns:a16="http://schemas.microsoft.com/office/drawing/2014/main" id="{997DEA89-4EE0-7B42-9DC7-2122DE0F2CBB}"/>
              </a:ext>
            </a:extLst>
          </p:cNvPr>
          <p:cNvSpPr txBox="1"/>
          <p:nvPr userDrawn="1"/>
        </p:nvSpPr>
        <p:spPr>
          <a:xfrm>
            <a:off x="117023" y="4732527"/>
            <a:ext cx="6095999" cy="338554"/>
          </a:xfrm>
          <a:prstGeom prst="rect">
            <a:avLst/>
          </a:prstGeom>
          <a:noFill/>
        </p:spPr>
        <p:txBody>
          <a:bodyPr wrap="square" rtlCol="0">
            <a:spAutoFit/>
          </a:bodyPr>
          <a:lstStyle/>
          <a:p>
            <a:pPr algn="ctr"/>
            <a:r>
              <a:rPr lang="en-US" sz="1600" i="1">
                <a:solidFill>
                  <a:schemeClr val="bg1"/>
                </a:solidFill>
                <a:latin typeface="Arial" panose="020B0604020202020204" pitchFamily="34" charset="0"/>
                <a:cs typeface="Arial" panose="020B0604020202020204" pitchFamily="34" charset="0"/>
              </a:rPr>
              <a:t>Month Day, Year</a:t>
            </a:r>
          </a:p>
        </p:txBody>
      </p:sp>
      <p:sp>
        <p:nvSpPr>
          <p:cNvPr id="16" name="TextBox 15">
            <a:extLst>
              <a:ext uri="{FF2B5EF4-FFF2-40B4-BE49-F238E27FC236}">
                <a16:creationId xmlns:a16="http://schemas.microsoft.com/office/drawing/2014/main" id="{C1944062-C30B-A747-B765-C619F74989DE}"/>
              </a:ext>
            </a:extLst>
          </p:cNvPr>
          <p:cNvSpPr txBox="1"/>
          <p:nvPr userDrawn="1"/>
        </p:nvSpPr>
        <p:spPr>
          <a:xfrm>
            <a:off x="117023" y="3901530"/>
            <a:ext cx="6095999" cy="830997"/>
          </a:xfrm>
          <a:prstGeom prst="rect">
            <a:avLst/>
          </a:prstGeom>
          <a:noFill/>
        </p:spPr>
        <p:txBody>
          <a:bodyPr wrap="square" rtlCol="0">
            <a:spAutoFit/>
          </a:bodyPr>
          <a:lstStyle/>
          <a:p>
            <a:pPr algn="ctr"/>
            <a:r>
              <a:rPr lang="en-US" sz="2800">
                <a:solidFill>
                  <a:schemeClr val="bg1"/>
                </a:solidFill>
                <a:latin typeface="Arial" panose="020B0604020202020204" pitchFamily="34" charset="0"/>
                <a:cs typeface="Arial" panose="020B0604020202020204" pitchFamily="34" charset="0"/>
              </a:rPr>
              <a:t>Presenter</a:t>
            </a:r>
          </a:p>
          <a:p>
            <a:pPr algn="ctr"/>
            <a:r>
              <a:rPr lang="en-US" sz="2000" i="1">
                <a:solidFill>
                  <a:schemeClr val="bg1"/>
                </a:solidFill>
                <a:latin typeface="Arial" panose="020B0604020202020204" pitchFamily="34" charset="0"/>
                <a:cs typeface="Arial" panose="020B0604020202020204" pitchFamily="34" charset="0"/>
              </a:rPr>
              <a:t>Presenter Title</a:t>
            </a:r>
          </a:p>
        </p:txBody>
      </p:sp>
    </p:spTree>
    <p:extLst>
      <p:ext uri="{BB962C8B-B14F-4D97-AF65-F5344CB8AC3E}">
        <p14:creationId xmlns:p14="http://schemas.microsoft.com/office/powerpoint/2010/main" val="372972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6312F68-F500-46FF-BDFA-8737378374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402199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8394F-B5FD-524D-A507-3FC768739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207" y="1432813"/>
            <a:ext cx="1485900" cy="1481328"/>
          </a:xfrm>
          <a:prstGeom prst="rect">
            <a:avLst/>
          </a:prstGeom>
        </p:spPr>
      </p:pic>
      <p:pic>
        <p:nvPicPr>
          <p:cNvPr id="4" name="Picture 3">
            <a:extLst>
              <a:ext uri="{FF2B5EF4-FFF2-40B4-BE49-F238E27FC236}">
                <a16:creationId xmlns:a16="http://schemas.microsoft.com/office/drawing/2014/main" id="{ADA61193-0071-0941-BFB8-E638B85EC5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779" y="3263735"/>
            <a:ext cx="1481328" cy="1481328"/>
          </a:xfrm>
          <a:prstGeom prst="rect">
            <a:avLst/>
          </a:prstGeom>
        </p:spPr>
      </p:pic>
      <p:sp>
        <p:nvSpPr>
          <p:cNvPr id="5" name="Shape 238">
            <a:extLst>
              <a:ext uri="{FF2B5EF4-FFF2-40B4-BE49-F238E27FC236}">
                <a16:creationId xmlns:a16="http://schemas.microsoft.com/office/drawing/2014/main" id="{30358350-7831-BC48-9AA2-8DCD3B17067D}"/>
              </a:ext>
            </a:extLst>
          </p:cNvPr>
          <p:cNvSpPr/>
          <p:nvPr userDrawn="1"/>
        </p:nvSpPr>
        <p:spPr>
          <a:xfrm>
            <a:off x="2515996" y="1480980"/>
            <a:ext cx="3517141" cy="138499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b="1">
                <a:solidFill>
                  <a:schemeClr val="accent3"/>
                </a:solidFill>
              </a:defRPr>
            </a:pPr>
            <a:r>
              <a:rPr sz="2800">
                <a:solidFill>
                  <a:srgbClr val="0F3C61"/>
                </a:solidFill>
                <a:latin typeface="Arial" charset="0"/>
                <a:ea typeface="Arial" charset="0"/>
                <a:cs typeface="Arial" charset="0"/>
              </a:rPr>
              <a:t>@NCDIT</a:t>
            </a:r>
          </a:p>
          <a:p>
            <a:pPr>
              <a:defRPr sz="2800" b="1">
                <a:solidFill>
                  <a:schemeClr val="accent3"/>
                </a:solidFill>
              </a:defRPr>
            </a:pPr>
            <a:r>
              <a:rPr sz="2800">
                <a:solidFill>
                  <a:srgbClr val="0F3C61"/>
                </a:solidFill>
                <a:latin typeface="Arial" charset="0"/>
                <a:ea typeface="Arial" charset="0"/>
                <a:cs typeface="Arial" charset="0"/>
              </a:rPr>
              <a:t>@</a:t>
            </a:r>
            <a:r>
              <a:rPr lang="en-US" sz="2800">
                <a:solidFill>
                  <a:srgbClr val="0F3C61"/>
                </a:solidFill>
                <a:latin typeface="Arial" charset="0"/>
                <a:ea typeface="Arial" charset="0"/>
                <a:cs typeface="Arial" charset="0"/>
              </a:rPr>
              <a:t>BroadbandIO</a:t>
            </a:r>
          </a:p>
          <a:p>
            <a:pPr>
              <a:defRPr sz="2800" b="1">
                <a:solidFill>
                  <a:schemeClr val="accent3"/>
                </a:solidFill>
              </a:defRPr>
            </a:pPr>
            <a:r>
              <a:rPr lang="en-US" sz="2800">
                <a:solidFill>
                  <a:srgbClr val="0F3C61"/>
                </a:solidFill>
                <a:latin typeface="Arial" charset="0"/>
                <a:ea typeface="Arial" charset="0"/>
                <a:cs typeface="Arial" charset="0"/>
              </a:rPr>
              <a:t>@ncicenter</a:t>
            </a:r>
            <a:endParaRPr sz="2800">
              <a:solidFill>
                <a:srgbClr val="0F3C61"/>
              </a:solidFill>
              <a:latin typeface="Arial" charset="0"/>
              <a:ea typeface="Arial" charset="0"/>
              <a:cs typeface="Arial" charset="0"/>
            </a:endParaRPr>
          </a:p>
        </p:txBody>
      </p:sp>
      <p:sp>
        <p:nvSpPr>
          <p:cNvPr id="6" name="Shape 238">
            <a:extLst>
              <a:ext uri="{FF2B5EF4-FFF2-40B4-BE49-F238E27FC236}">
                <a16:creationId xmlns:a16="http://schemas.microsoft.com/office/drawing/2014/main" id="{CC9D0A26-DE69-6144-B7FB-54AB04759ED9}"/>
              </a:ext>
            </a:extLst>
          </p:cNvPr>
          <p:cNvSpPr/>
          <p:nvPr userDrawn="1"/>
        </p:nvSpPr>
        <p:spPr>
          <a:xfrm>
            <a:off x="2515995" y="3742789"/>
            <a:ext cx="3517141"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b="1">
                <a:solidFill>
                  <a:schemeClr val="accent3"/>
                </a:solidFill>
              </a:defRPr>
            </a:pPr>
            <a:r>
              <a:rPr lang="en-US" sz="2800">
                <a:solidFill>
                  <a:srgbClr val="0F3C61"/>
                </a:solidFill>
                <a:latin typeface="Arial" charset="0"/>
                <a:ea typeface="Arial" charset="0"/>
                <a:cs typeface="Arial" charset="0"/>
              </a:rPr>
              <a:t>NCDIT</a:t>
            </a:r>
            <a:endParaRPr sz="2800">
              <a:solidFill>
                <a:srgbClr val="0F3C61"/>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CC1A37CF-359A-2D44-8E67-64512A36FC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29562" y="1432813"/>
            <a:ext cx="1481328" cy="1481328"/>
          </a:xfrm>
          <a:prstGeom prst="rect">
            <a:avLst/>
          </a:prstGeom>
        </p:spPr>
      </p:pic>
      <p:sp>
        <p:nvSpPr>
          <p:cNvPr id="9" name="Rectangle 8">
            <a:extLst>
              <a:ext uri="{FF2B5EF4-FFF2-40B4-BE49-F238E27FC236}">
                <a16:creationId xmlns:a16="http://schemas.microsoft.com/office/drawing/2014/main" id="{09B95793-BAFF-0A4F-9F5B-3C1EB651835F}"/>
              </a:ext>
            </a:extLst>
          </p:cNvPr>
          <p:cNvSpPr/>
          <p:nvPr userDrawn="1"/>
        </p:nvSpPr>
        <p:spPr>
          <a:xfrm>
            <a:off x="8265779" y="1480980"/>
            <a:ext cx="3334405" cy="1384995"/>
          </a:xfrm>
          <a:prstGeom prst="rect">
            <a:avLst/>
          </a:prstGeom>
        </p:spPr>
        <p:txBody>
          <a:bodyPr wrap="square">
            <a:spAutoFit/>
          </a:bodyPr>
          <a:lstStyle/>
          <a:p>
            <a:r>
              <a:rPr lang="en-US" sz="2800" b="1">
                <a:solidFill>
                  <a:srgbClr val="0F3C61"/>
                </a:solidFill>
                <a:latin typeface="Arial" charset="0"/>
                <a:ea typeface="Arial" charset="0"/>
                <a:cs typeface="Arial" charset="0"/>
              </a:rPr>
              <a:t>NC Department </a:t>
            </a:r>
          </a:p>
          <a:p>
            <a:r>
              <a:rPr lang="en-US" sz="2800" b="1">
                <a:solidFill>
                  <a:srgbClr val="0F3C61"/>
                </a:solidFill>
                <a:latin typeface="Arial" charset="0"/>
                <a:ea typeface="Arial" charset="0"/>
                <a:cs typeface="Arial" charset="0"/>
              </a:rPr>
              <a:t>of Information Technology</a:t>
            </a:r>
          </a:p>
        </p:txBody>
      </p:sp>
      <p:sp>
        <p:nvSpPr>
          <p:cNvPr id="10" name="Shape 238">
            <a:extLst>
              <a:ext uri="{FF2B5EF4-FFF2-40B4-BE49-F238E27FC236}">
                <a16:creationId xmlns:a16="http://schemas.microsoft.com/office/drawing/2014/main" id="{8BF8E01B-636F-D346-BC9E-A30F48A6C7E9}"/>
              </a:ext>
            </a:extLst>
          </p:cNvPr>
          <p:cNvSpPr/>
          <p:nvPr userDrawn="1"/>
        </p:nvSpPr>
        <p:spPr>
          <a:xfrm>
            <a:off x="8265779" y="3742789"/>
            <a:ext cx="3517141"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b="1">
                <a:solidFill>
                  <a:schemeClr val="accent3"/>
                </a:solidFill>
              </a:defRPr>
            </a:pPr>
            <a:r>
              <a:rPr lang="en-US" sz="2800">
                <a:solidFill>
                  <a:srgbClr val="0F3C61"/>
                </a:solidFill>
                <a:latin typeface="Arial" charset="0"/>
                <a:ea typeface="Arial" charset="0"/>
                <a:cs typeface="Arial" charset="0"/>
              </a:rPr>
              <a:t>NC DIT</a:t>
            </a:r>
            <a:endParaRPr sz="2800">
              <a:solidFill>
                <a:srgbClr val="0F3C61"/>
              </a:solidFill>
              <a:latin typeface="Arial" charset="0"/>
              <a:ea typeface="Arial" charset="0"/>
              <a:cs typeface="Arial" charset="0"/>
            </a:endParaRPr>
          </a:p>
        </p:txBody>
      </p:sp>
      <p:sp>
        <p:nvSpPr>
          <p:cNvPr id="11" name="Rectangle 10">
            <a:extLst>
              <a:ext uri="{FF2B5EF4-FFF2-40B4-BE49-F238E27FC236}">
                <a16:creationId xmlns:a16="http://schemas.microsoft.com/office/drawing/2014/main" id="{72C89F75-3858-104C-B87B-6F1D0E44A4B7}"/>
              </a:ext>
            </a:extLst>
          </p:cNvPr>
          <p:cNvSpPr/>
          <p:nvPr userDrawn="1"/>
        </p:nvSpPr>
        <p:spPr>
          <a:xfrm>
            <a:off x="0" y="0"/>
            <a:ext cx="12192000" cy="1226477"/>
          </a:xfrm>
          <a:prstGeom prst="rect">
            <a:avLst/>
          </a:prstGeom>
          <a:solidFill>
            <a:srgbClr val="0C3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279C01-1951-E84C-9B76-D30675434E31}"/>
              </a:ext>
            </a:extLst>
          </p:cNvPr>
          <p:cNvSpPr/>
          <p:nvPr userDrawn="1"/>
        </p:nvSpPr>
        <p:spPr>
          <a:xfrm>
            <a:off x="775207" y="259295"/>
            <a:ext cx="5320793" cy="707886"/>
          </a:xfrm>
          <a:prstGeom prst="rect">
            <a:avLst/>
          </a:prstGeom>
        </p:spPr>
        <p:txBody>
          <a:bodyPr wrap="square">
            <a:spAutoFit/>
          </a:bodyPr>
          <a:lstStyle/>
          <a:p>
            <a:pPr>
              <a:defRPr sz="2800" b="1">
                <a:solidFill>
                  <a:schemeClr val="accent3"/>
                </a:solidFill>
              </a:defRPr>
            </a:pPr>
            <a:r>
              <a:rPr lang="en-US" sz="4000">
                <a:solidFill>
                  <a:schemeClr val="bg1"/>
                </a:solidFill>
                <a:latin typeface="Arial" charset="0"/>
                <a:ea typeface="Arial" charset="0"/>
                <a:cs typeface="Arial" charset="0"/>
              </a:rPr>
              <a:t>Let’s Connect!</a:t>
            </a:r>
          </a:p>
        </p:txBody>
      </p:sp>
      <p:sp>
        <p:nvSpPr>
          <p:cNvPr id="13" name="Shape 238">
            <a:extLst>
              <a:ext uri="{FF2B5EF4-FFF2-40B4-BE49-F238E27FC236}">
                <a16:creationId xmlns:a16="http://schemas.microsoft.com/office/drawing/2014/main" id="{B596F794-46A2-C748-ACFD-24DCB604B93D}"/>
              </a:ext>
            </a:extLst>
          </p:cNvPr>
          <p:cNvSpPr/>
          <p:nvPr userDrawn="1"/>
        </p:nvSpPr>
        <p:spPr>
          <a:xfrm>
            <a:off x="9027016" y="6232564"/>
            <a:ext cx="1626470" cy="5232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2800" b="1">
                <a:solidFill>
                  <a:schemeClr val="accent3"/>
                </a:solidFill>
              </a:defRPr>
            </a:pPr>
            <a:r>
              <a:rPr lang="en-US" sz="2800">
                <a:solidFill>
                  <a:srgbClr val="0F3C61"/>
                </a:solidFill>
                <a:latin typeface="Arial" charset="0"/>
                <a:ea typeface="Arial" charset="0"/>
                <a:cs typeface="Arial" charset="0"/>
              </a:rPr>
              <a:t>it.nc.gov</a:t>
            </a:r>
            <a:endParaRPr sz="2800">
              <a:solidFill>
                <a:srgbClr val="0F3C61"/>
              </a:solidFill>
              <a:latin typeface="Arial" charset="0"/>
              <a:ea typeface="Arial" charset="0"/>
              <a:cs typeface="Arial" charset="0"/>
            </a:endParaRPr>
          </a:p>
        </p:txBody>
      </p:sp>
      <p:pic>
        <p:nvPicPr>
          <p:cNvPr id="14" name="Picture 13">
            <a:extLst>
              <a:ext uri="{FF2B5EF4-FFF2-40B4-BE49-F238E27FC236}">
                <a16:creationId xmlns:a16="http://schemas.microsoft.com/office/drawing/2014/main" id="{D3A5AE4E-6377-7546-83D5-20BCF0F02A92}"/>
              </a:ext>
            </a:extLst>
          </p:cNvPr>
          <p:cNvPicPr>
            <a:picLocks noChangeAspect="1"/>
          </p:cNvPicPr>
          <p:nvPr userDrawn="1"/>
        </p:nvPicPr>
        <p:blipFill>
          <a:blip r:embed="rId5"/>
          <a:stretch>
            <a:fillRect/>
          </a:stretch>
        </p:blipFill>
        <p:spPr>
          <a:xfrm>
            <a:off x="775207" y="4861595"/>
            <a:ext cx="1508055" cy="1508055"/>
          </a:xfrm>
          <a:prstGeom prst="rect">
            <a:avLst/>
          </a:prstGeom>
        </p:spPr>
      </p:pic>
      <p:sp>
        <p:nvSpPr>
          <p:cNvPr id="15" name="Rectangle 14">
            <a:extLst>
              <a:ext uri="{FF2B5EF4-FFF2-40B4-BE49-F238E27FC236}">
                <a16:creationId xmlns:a16="http://schemas.microsoft.com/office/drawing/2014/main" id="{0037C40B-398B-4844-AF70-CB890943B7EE}"/>
              </a:ext>
            </a:extLst>
          </p:cNvPr>
          <p:cNvSpPr/>
          <p:nvPr userDrawn="1"/>
        </p:nvSpPr>
        <p:spPr>
          <a:xfrm>
            <a:off x="2513388" y="5354012"/>
            <a:ext cx="1632178" cy="523220"/>
          </a:xfrm>
          <a:prstGeom prst="rect">
            <a:avLst/>
          </a:prstGeom>
        </p:spPr>
        <p:txBody>
          <a:bodyPr wrap="none">
            <a:spAutoFit/>
          </a:bodyPr>
          <a:lstStyle/>
          <a:p>
            <a:pPr>
              <a:defRPr sz="2800" b="1">
                <a:solidFill>
                  <a:schemeClr val="accent3"/>
                </a:solidFill>
              </a:defRPr>
            </a:pPr>
            <a:r>
              <a:rPr lang="en-US">
                <a:solidFill>
                  <a:srgbClr val="0F3C61"/>
                </a:solidFill>
                <a:latin typeface="Arial" charset="0"/>
                <a:ea typeface="Arial" charset="0"/>
                <a:cs typeface="Arial" charset="0"/>
              </a:rPr>
              <a:t>@NCDIT</a:t>
            </a:r>
          </a:p>
        </p:txBody>
      </p:sp>
      <p:pic>
        <p:nvPicPr>
          <p:cNvPr id="16" name="Picture 15">
            <a:extLst>
              <a:ext uri="{FF2B5EF4-FFF2-40B4-BE49-F238E27FC236}">
                <a16:creationId xmlns:a16="http://schemas.microsoft.com/office/drawing/2014/main" id="{D2FD5592-F79C-D149-AA29-A5E7E0BDE74F}"/>
              </a:ext>
            </a:extLst>
          </p:cNvPr>
          <p:cNvPicPr>
            <a:picLocks noChangeAspect="1"/>
          </p:cNvPicPr>
          <p:nvPr userDrawn="1"/>
        </p:nvPicPr>
        <p:blipFill>
          <a:blip r:embed="rId6"/>
          <a:stretch>
            <a:fillRect/>
          </a:stretch>
        </p:blipFill>
        <p:spPr>
          <a:xfrm>
            <a:off x="6529562" y="3263735"/>
            <a:ext cx="1481328" cy="1481328"/>
          </a:xfrm>
          <a:prstGeom prst="rect">
            <a:avLst/>
          </a:prstGeom>
        </p:spPr>
      </p:pic>
      <p:pic>
        <p:nvPicPr>
          <p:cNvPr id="18" name="Picture 17">
            <a:extLst>
              <a:ext uri="{FF2B5EF4-FFF2-40B4-BE49-F238E27FC236}">
                <a16:creationId xmlns:a16="http://schemas.microsoft.com/office/drawing/2014/main" id="{8514D4E6-CD57-8148-8EC2-41CF5A1283BE}"/>
              </a:ext>
            </a:extLst>
          </p:cNvPr>
          <p:cNvPicPr>
            <a:picLocks noChangeAspect="1"/>
          </p:cNvPicPr>
          <p:nvPr userDrawn="1"/>
        </p:nvPicPr>
        <p:blipFill>
          <a:blip r:embed="rId7"/>
          <a:stretch>
            <a:fillRect/>
          </a:stretch>
        </p:blipFill>
        <p:spPr>
          <a:xfrm>
            <a:off x="10653486" y="5246916"/>
            <a:ext cx="1538514" cy="1538514"/>
          </a:xfrm>
          <a:prstGeom prst="rect">
            <a:avLst/>
          </a:prstGeom>
        </p:spPr>
      </p:pic>
    </p:spTree>
    <p:extLst>
      <p:ext uri="{BB962C8B-B14F-4D97-AF65-F5344CB8AC3E}">
        <p14:creationId xmlns:p14="http://schemas.microsoft.com/office/powerpoint/2010/main" val="81464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FD74C3-B0F2-5E6A-B642-9E56380CF2DB}"/>
              </a:ext>
            </a:extLst>
          </p:cNvPr>
          <p:cNvSpPr>
            <a:spLocks noGrp="1"/>
          </p:cNvSpPr>
          <p:nvPr>
            <p:ph type="sldNum" sz="quarter" idx="11"/>
          </p:nvPr>
        </p:nvSpPr>
        <p:spPr>
          <a:xfrm>
            <a:off x="9184759" y="6492875"/>
            <a:ext cx="2743200" cy="365125"/>
          </a:xfrm>
        </p:spPr>
        <p:txBody>
          <a:bodyPr/>
          <a:lstStyle/>
          <a:p>
            <a:fld id="{776E6839-BF70-AC4F-80C0-B922D1327EFF}" type="slidenum">
              <a:rPr lang="en-US" smtClean="0"/>
              <a:t>‹#›</a:t>
            </a:fld>
            <a:endParaRPr lang="en-US"/>
          </a:p>
        </p:txBody>
      </p:sp>
      <p:sp>
        <p:nvSpPr>
          <p:cNvPr id="2" name="Title 1">
            <a:extLst>
              <a:ext uri="{FF2B5EF4-FFF2-40B4-BE49-F238E27FC236}">
                <a16:creationId xmlns:a16="http://schemas.microsoft.com/office/drawing/2014/main" id="{7F2887BD-C8A1-9A5F-506B-66E5A3309F49}"/>
              </a:ext>
            </a:extLst>
          </p:cNvPr>
          <p:cNvSpPr>
            <a:spLocks noGrp="1"/>
          </p:cNvSpPr>
          <p:nvPr>
            <p:ph type="title"/>
          </p:nvPr>
        </p:nvSpPr>
        <p:spPr>
          <a:xfrm>
            <a:off x="136451" y="-9525"/>
            <a:ext cx="10515600" cy="913292"/>
          </a:xfrm>
        </p:spPr>
        <p:txBody>
          <a:bodyPr>
            <a:normAutofit/>
          </a:bodyPr>
          <a:lstStyle>
            <a:lvl1pPr>
              <a:defRPr sz="3200">
                <a:solidFill>
                  <a:schemeClr val="bg1"/>
                </a:solidFill>
              </a:defRPr>
            </a:lvl1pPr>
          </a:lstStyle>
          <a:p>
            <a:r>
              <a:rPr lang="en-US" dirty="0"/>
              <a:t>Click to edit Master title style</a:t>
            </a:r>
          </a:p>
        </p:txBody>
      </p:sp>
      <p:sp>
        <p:nvSpPr>
          <p:cNvPr id="9" name="Date Placeholder 3">
            <a:extLst>
              <a:ext uri="{FF2B5EF4-FFF2-40B4-BE49-F238E27FC236}">
                <a16:creationId xmlns:a16="http://schemas.microsoft.com/office/drawing/2014/main" id="{10E2226E-A9F9-06D0-026A-F9B7536C78F2}"/>
              </a:ext>
            </a:extLst>
          </p:cNvPr>
          <p:cNvSpPr>
            <a:spLocks noGrp="1"/>
          </p:cNvSpPr>
          <p:nvPr>
            <p:ph type="dt" sz="half" idx="2"/>
          </p:nvPr>
        </p:nvSpPr>
        <p:spPr>
          <a:xfrm>
            <a:off x="246888" y="6492240"/>
            <a:ext cx="3457353" cy="365125"/>
          </a:xfrm>
          <a:prstGeom prst="rect">
            <a:avLst/>
          </a:prstGeom>
        </p:spPr>
        <p:txBody>
          <a:bodyPr vert="horz" lIns="91440" tIns="45720" rIns="91440" bIns="45720" rtlCol="0" anchor="ctr"/>
          <a:lstStyle>
            <a:lvl1pPr algn="l">
              <a:defRPr sz="900">
                <a:solidFill>
                  <a:schemeClr val="bg1">
                    <a:lumMod val="75000"/>
                  </a:schemeClr>
                </a:solidFill>
                <a:latin typeface="+mn-lt"/>
                <a:ea typeface="Tahoma" panose="020B0604030504040204" pitchFamily="34" charset="0"/>
                <a:cs typeface="Tahoma" panose="020B0604030504040204" pitchFamily="34" charset="0"/>
              </a:defRPr>
            </a:lvl1pPr>
          </a:lstStyle>
          <a:p>
            <a:r>
              <a:rPr lang="en-US"/>
              <a:t>Copyright ©  2024 Simeio All Rights Reserved</a:t>
            </a:r>
            <a:endParaRPr lang="en-US" dirty="0"/>
          </a:p>
        </p:txBody>
      </p:sp>
    </p:spTree>
    <p:extLst>
      <p:ext uri="{BB962C8B-B14F-4D97-AF65-F5344CB8AC3E}">
        <p14:creationId xmlns:p14="http://schemas.microsoft.com/office/powerpoint/2010/main" val="4071295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564DF-539E-BB43-A652-373D427731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7DB772-B9F3-434A-96AA-D9DFC6CCCD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7A494-63E1-6A4E-ADBB-850708A24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AEDFB-56C6-7749-B0A9-97771C1E9A72}" type="datetimeFigureOut">
              <a:rPr lang="en-US" smtClean="0"/>
              <a:t>1/25/2024</a:t>
            </a:fld>
            <a:endParaRPr lang="en-US"/>
          </a:p>
        </p:txBody>
      </p:sp>
      <p:sp>
        <p:nvSpPr>
          <p:cNvPr id="5" name="Footer Placeholder 4">
            <a:extLst>
              <a:ext uri="{FF2B5EF4-FFF2-40B4-BE49-F238E27FC236}">
                <a16:creationId xmlns:a16="http://schemas.microsoft.com/office/drawing/2014/main" id="{34016737-0649-8C42-B914-05406ADDC1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5A63C4-AC4A-BF43-AE47-C0B71D0A98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AE21F-8B59-7F4B-81DB-D33511D49306}" type="slidenum">
              <a:rPr lang="en-US" smtClean="0"/>
              <a:t>‹#›</a:t>
            </a:fld>
            <a:endParaRPr lang="en-US"/>
          </a:p>
        </p:txBody>
      </p:sp>
    </p:spTree>
    <p:extLst>
      <p:ext uri="{BB962C8B-B14F-4D97-AF65-F5344CB8AC3E}">
        <p14:creationId xmlns:p14="http://schemas.microsoft.com/office/powerpoint/2010/main" val="2424469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
            <a:extLst>
              <a:ext uri="{FF2B5EF4-FFF2-40B4-BE49-F238E27FC236}">
                <a16:creationId xmlns:a16="http://schemas.microsoft.com/office/drawing/2014/main" id="{9B066F7C-5BA8-064C-904A-FBA4D8098355}"/>
              </a:ext>
            </a:extLst>
          </p:cNvPr>
          <p:cNvPicPr>
            <a:picLocks noChangeAspect="1"/>
          </p:cNvPicPr>
          <p:nvPr/>
        </p:nvPicPr>
        <p:blipFill>
          <a:blip r:embed="rId2">
            <a:alphaModFix amt="35000"/>
          </a:blip>
          <a:stretch>
            <a:fillRect/>
          </a:stretch>
        </p:blipFill>
        <p:spPr>
          <a:xfrm>
            <a:off x="0" y="0"/>
            <a:ext cx="12192000" cy="6858001"/>
          </a:xfrm>
          <a:prstGeom prst="rect">
            <a:avLst/>
          </a:prstGeom>
          <a:noFill/>
        </p:spPr>
      </p:pic>
      <p:sp>
        <p:nvSpPr>
          <p:cNvPr id="2" name="AutoShape 2">
            <a:extLst>
              <a:ext uri="{FF2B5EF4-FFF2-40B4-BE49-F238E27FC236}">
                <a16:creationId xmlns:a16="http://schemas.microsoft.com/office/drawing/2014/main" id="{C89D9B44-F2E2-C010-4484-65CBD33EAC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98A4D17-F126-15A6-C665-FB9A43F673EE}"/>
              </a:ext>
            </a:extLst>
          </p:cNvPr>
          <p:cNvSpPr txBox="1"/>
          <p:nvPr/>
        </p:nvSpPr>
        <p:spPr>
          <a:xfrm>
            <a:off x="1611629" y="2487572"/>
            <a:ext cx="9730155" cy="954107"/>
          </a:xfrm>
          <a:prstGeom prst="rect">
            <a:avLst/>
          </a:prstGeom>
          <a:noFill/>
        </p:spPr>
        <p:txBody>
          <a:bodyPr wrap="square" rtlCol="0">
            <a:spAutoFit/>
          </a:bodyPr>
          <a:lstStyle/>
          <a:p>
            <a:r>
              <a:rPr lang="en-US" sz="2800" b="1" dirty="0">
                <a:solidFill>
                  <a:srgbClr val="172E4C"/>
                </a:solidFill>
                <a:latin typeface="Avenir Next LT Pro" panose="020B0504020202020204" pitchFamily="34" charset="77"/>
              </a:rPr>
              <a:t>NCID </a:t>
            </a:r>
            <a:r>
              <a:rPr lang="en-US" sz="2800" b="1" dirty="0" err="1">
                <a:solidFill>
                  <a:srgbClr val="172E4C"/>
                </a:solidFill>
                <a:latin typeface="Avenir Next LT Pro" panose="020B0504020202020204" pitchFamily="34" charset="77"/>
              </a:rPr>
              <a:t>Simieo</a:t>
            </a:r>
            <a:r>
              <a:rPr lang="en-US" sz="2800" b="1" dirty="0">
                <a:solidFill>
                  <a:srgbClr val="172E4C"/>
                </a:solidFill>
                <a:latin typeface="Avenir Next LT Pro" panose="020B0504020202020204" pitchFamily="34" charset="77"/>
              </a:rPr>
              <a:t> SAML Solution</a:t>
            </a:r>
          </a:p>
          <a:p>
            <a:r>
              <a:rPr lang="en-US" sz="2800" b="1" dirty="0">
                <a:solidFill>
                  <a:srgbClr val="172E4C"/>
                </a:solidFill>
                <a:latin typeface="Avenir Next LT Pro" panose="020B0504020202020204" pitchFamily="34" charset="77"/>
              </a:rPr>
              <a:t> </a:t>
            </a:r>
          </a:p>
        </p:txBody>
      </p:sp>
      <p:sp>
        <p:nvSpPr>
          <p:cNvPr id="4" name="TextBox 3">
            <a:extLst>
              <a:ext uri="{FF2B5EF4-FFF2-40B4-BE49-F238E27FC236}">
                <a16:creationId xmlns:a16="http://schemas.microsoft.com/office/drawing/2014/main" id="{4789A2CD-6034-4CEC-975E-CC6D99371880}"/>
              </a:ext>
            </a:extLst>
          </p:cNvPr>
          <p:cNvSpPr txBox="1"/>
          <p:nvPr/>
        </p:nvSpPr>
        <p:spPr>
          <a:xfrm>
            <a:off x="1611628" y="5089545"/>
            <a:ext cx="7889115" cy="369332"/>
          </a:xfrm>
          <a:prstGeom prst="rect">
            <a:avLst/>
          </a:prstGeom>
          <a:noFill/>
        </p:spPr>
        <p:txBody>
          <a:bodyPr wrap="square" rtlCol="0">
            <a:spAutoFit/>
          </a:bodyPr>
          <a:lstStyle/>
          <a:p>
            <a:r>
              <a:rPr lang="en-US" dirty="0">
                <a:solidFill>
                  <a:srgbClr val="172E4C"/>
                </a:solidFill>
                <a:latin typeface="Avenir Next LT Pro Light" panose="020B0304020202020204" pitchFamily="34" charset="77"/>
              </a:rPr>
              <a:t>25 January 2024</a:t>
            </a:r>
          </a:p>
        </p:txBody>
      </p:sp>
      <p:sp>
        <p:nvSpPr>
          <p:cNvPr id="9" name="TextBox 8">
            <a:extLst>
              <a:ext uri="{FF2B5EF4-FFF2-40B4-BE49-F238E27FC236}">
                <a16:creationId xmlns:a16="http://schemas.microsoft.com/office/drawing/2014/main" id="{BE4A616C-7695-63DE-A521-AFF39B77DA58}"/>
              </a:ext>
            </a:extLst>
          </p:cNvPr>
          <p:cNvSpPr txBox="1"/>
          <p:nvPr/>
        </p:nvSpPr>
        <p:spPr>
          <a:xfrm>
            <a:off x="1611628" y="4095382"/>
            <a:ext cx="7889115" cy="769441"/>
          </a:xfrm>
          <a:prstGeom prst="rect">
            <a:avLst/>
          </a:prstGeom>
          <a:noFill/>
        </p:spPr>
        <p:txBody>
          <a:bodyPr wrap="square" rtlCol="0">
            <a:spAutoFit/>
          </a:bodyPr>
          <a:lstStyle/>
          <a:p>
            <a:r>
              <a:rPr lang="en-US" sz="2200" b="1" dirty="0">
                <a:solidFill>
                  <a:srgbClr val="172E4C"/>
                </a:solidFill>
                <a:latin typeface="Avenir Next LT Pro Light" panose="020B0304020202020204" pitchFamily="34" charset="77"/>
              </a:rPr>
              <a:t>NCID Team</a:t>
            </a:r>
          </a:p>
          <a:p>
            <a:r>
              <a:rPr lang="en-US" sz="2200" b="1" dirty="0">
                <a:solidFill>
                  <a:srgbClr val="172E4C"/>
                </a:solidFill>
                <a:latin typeface="Avenir Next LT Pro Light" panose="020B0304020202020204" pitchFamily="34" charset="77"/>
              </a:rPr>
              <a:t>Simeio Team</a:t>
            </a:r>
          </a:p>
        </p:txBody>
      </p:sp>
    </p:spTree>
    <p:extLst>
      <p:ext uri="{BB962C8B-B14F-4D97-AF65-F5344CB8AC3E}">
        <p14:creationId xmlns:p14="http://schemas.microsoft.com/office/powerpoint/2010/main" val="364557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 y="846455"/>
            <a:ext cx="11398250" cy="4983163"/>
          </a:xfrm>
        </p:spPr>
        <p:txBody>
          <a:bodyPr>
            <a:noAutofit/>
          </a:bodyPr>
          <a:lstStyle/>
          <a:p>
            <a:pPr marL="0" indent="0">
              <a:buNone/>
            </a:pPr>
            <a:endParaRPr lang="en-US" sz="2400" dirty="0">
              <a:latin typeface="Avenir Next LT Pro" panose="020B0504020202020204" pitchFamily="34" charset="0"/>
            </a:endParaRPr>
          </a:p>
          <a:p>
            <a:pPr marL="0" indent="0">
              <a:buNone/>
            </a:pPr>
            <a:r>
              <a:rPr lang="en-US" sz="2400" dirty="0">
                <a:latin typeface="Avenir Next LT Pro" panose="020B0504020202020204" pitchFamily="34" charset="0"/>
              </a:rPr>
              <a:t>Ping Federate will deliver these connections:</a:t>
            </a:r>
          </a:p>
          <a:p>
            <a:pPr marL="0" indent="0">
              <a:buNone/>
            </a:pPr>
            <a:endParaRPr lang="en-US" sz="2400" dirty="0">
              <a:latin typeface="Avenir Next LT Pro" panose="020B0504020202020204" pitchFamily="34" charset="0"/>
            </a:endParaRPr>
          </a:p>
          <a:p>
            <a:r>
              <a:rPr lang="en-US" sz="2400" dirty="0">
                <a:latin typeface="Avenir Next LT Pro" panose="020B0504020202020204" pitchFamily="34" charset="0"/>
              </a:rPr>
              <a:t>SAML  - Available Now in Dev, Pre-Prod &amp; Prod</a:t>
            </a:r>
          </a:p>
          <a:p>
            <a:r>
              <a:rPr lang="en-US" sz="2400" dirty="0">
                <a:latin typeface="Avenir Next LT Pro" panose="020B0504020202020204" pitchFamily="34" charset="0"/>
              </a:rPr>
              <a:t>SAML with MFA </a:t>
            </a:r>
          </a:p>
          <a:p>
            <a:pPr lvl="1"/>
            <a:r>
              <a:rPr lang="en-US" sz="2000" dirty="0">
                <a:latin typeface="Avenir Next LT Pro" panose="020B0504020202020204" pitchFamily="34" charset="0"/>
              </a:rPr>
              <a:t>SMS &amp; Email - Available Now in Dev </a:t>
            </a:r>
          </a:p>
          <a:p>
            <a:pPr lvl="1"/>
            <a:r>
              <a:rPr lang="en-US" sz="2000" dirty="0">
                <a:latin typeface="Avenir Next LT Pro" panose="020B0504020202020204" pitchFamily="34" charset="0"/>
              </a:rPr>
              <a:t>Voice &amp; Push –  Will be in DEV week of Feb 12</a:t>
            </a:r>
            <a:r>
              <a:rPr lang="en-US" sz="2000" baseline="30000" dirty="0">
                <a:latin typeface="Avenir Next LT Pro" panose="020B0504020202020204" pitchFamily="34" charset="0"/>
              </a:rPr>
              <a:t>th</a:t>
            </a:r>
            <a:r>
              <a:rPr lang="en-US" sz="2000" dirty="0">
                <a:latin typeface="Avenir Next LT Pro" panose="020B0504020202020204" pitchFamily="34" charset="0"/>
              </a:rPr>
              <a:t>  based on Simeio IO 10.4.3 </a:t>
            </a:r>
          </a:p>
          <a:p>
            <a:r>
              <a:rPr lang="en-US" sz="2400" dirty="0">
                <a:latin typeface="Avenir Next LT Pro" panose="020B0504020202020204" pitchFamily="34" charset="0"/>
              </a:rPr>
              <a:t>OIDC - Second quarter 2024</a:t>
            </a:r>
          </a:p>
          <a:p>
            <a:r>
              <a:rPr lang="en-US" sz="2400" dirty="0">
                <a:latin typeface="Avenir Next LT Pro" panose="020B0504020202020204" pitchFamily="34" charset="0"/>
              </a:rPr>
              <a:t>HTTP Proxy – Late in second quarter 2024 </a:t>
            </a:r>
          </a:p>
          <a:p>
            <a:endParaRPr lang="en-US" sz="2400" dirty="0">
              <a:latin typeface="Avenir Next LT Pro" panose="020B0504020202020204" pitchFamily="34" charset="0"/>
            </a:endParaRPr>
          </a:p>
          <a:p>
            <a:endParaRPr lang="en-US" sz="2400" dirty="0">
              <a:latin typeface="Avenir Next LT Pro" panose="020B0504020202020204" pitchFamily="34" charset="0"/>
            </a:endParaRPr>
          </a:p>
          <a:p>
            <a:pPr>
              <a:buFont typeface="Wingdings" panose="05000000000000000000" pitchFamily="2" charset="2"/>
              <a:buChar char="Ø"/>
            </a:pPr>
            <a:endParaRPr lang="en-US" sz="2400" dirty="0"/>
          </a:p>
          <a:p>
            <a:pPr marL="0" indent="0">
              <a:buNone/>
            </a:pPr>
            <a:endParaRPr lang="en-US" sz="2000" dirty="0"/>
          </a:p>
          <a:p>
            <a:pPr marL="0" indent="0">
              <a:buNone/>
            </a:pPr>
            <a:endParaRPr lang="en-US" sz="2400" dirty="0"/>
          </a:p>
          <a:p>
            <a:endParaRPr lang="en-US" sz="1800" dirty="0"/>
          </a:p>
        </p:txBody>
      </p:sp>
      <p:sp>
        <p:nvSpPr>
          <p:cNvPr id="9" name="Slide Number Placeholder 8">
            <a:extLst>
              <a:ext uri="{FF2B5EF4-FFF2-40B4-BE49-F238E27FC236}">
                <a16:creationId xmlns:a16="http://schemas.microsoft.com/office/drawing/2014/main" id="{4DD2EBC5-1042-42A4-BEF4-56D81D5B038F}"/>
              </a:ext>
            </a:extLst>
          </p:cNvPr>
          <p:cNvSpPr>
            <a:spLocks noGrp="1"/>
          </p:cNvSpPr>
          <p:nvPr>
            <p:ph type="sldNum" sz="quarter" idx="4294967295"/>
          </p:nvPr>
        </p:nvSpPr>
        <p:spPr>
          <a:xfrm>
            <a:off x="9448800" y="6492875"/>
            <a:ext cx="2743200" cy="365125"/>
          </a:xfrm>
        </p:spPr>
        <p:txBody>
          <a:bodyPr/>
          <a:lstStyle/>
          <a:p>
            <a:fld id="{776E6839-BF70-AC4F-80C0-B922D1327EFF}" type="slidenum">
              <a:rPr lang="en-US" smtClean="0"/>
              <a:t>2</a:t>
            </a:fld>
            <a:endParaRPr lang="en-US"/>
          </a:p>
        </p:txBody>
      </p:sp>
      <p:sp>
        <p:nvSpPr>
          <p:cNvPr id="4" name="Rectangle 3">
            <a:extLst>
              <a:ext uri="{FF2B5EF4-FFF2-40B4-BE49-F238E27FC236}">
                <a16:creationId xmlns:a16="http://schemas.microsoft.com/office/drawing/2014/main" id="{B183D98C-C873-47F5-AB58-E33F28C6574A}"/>
              </a:ext>
            </a:extLst>
          </p:cNvPr>
          <p:cNvSpPr/>
          <p:nvPr/>
        </p:nvSpPr>
        <p:spPr>
          <a:xfrm>
            <a:off x="316260" y="231936"/>
            <a:ext cx="8824852" cy="523220"/>
          </a:xfrm>
          <a:prstGeom prst="rect">
            <a:avLst/>
          </a:prstGeom>
        </p:spPr>
        <p:txBody>
          <a:bodyPr wrap="none">
            <a:spAutoFit/>
          </a:bodyPr>
          <a:lstStyle/>
          <a:p>
            <a:pPr>
              <a:defRPr sz="2800" b="1">
                <a:solidFill>
                  <a:schemeClr val="accent3"/>
                </a:solidFill>
              </a:defRPr>
            </a:pPr>
            <a:r>
              <a:rPr lang="en-US" sz="2800" dirty="0">
                <a:solidFill>
                  <a:srgbClr val="0F3C61"/>
                </a:solidFill>
                <a:latin typeface="Avenir Next LT Pro" panose="020B0504020202020204" pitchFamily="34" charset="0"/>
                <a:ea typeface="Arial" charset="0"/>
                <a:cs typeface="Arial" charset="0"/>
              </a:rPr>
              <a:t>Centralizing Access Management for Applications</a:t>
            </a:r>
          </a:p>
        </p:txBody>
      </p:sp>
    </p:spTree>
    <p:extLst>
      <p:ext uri="{BB962C8B-B14F-4D97-AF65-F5344CB8AC3E}">
        <p14:creationId xmlns:p14="http://schemas.microsoft.com/office/powerpoint/2010/main" val="354912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06475"/>
            <a:ext cx="11398250" cy="5486400"/>
          </a:xfrm>
        </p:spPr>
        <p:txBody>
          <a:bodyPr>
            <a:noAutofit/>
          </a:bodyPr>
          <a:lstStyle/>
          <a:p>
            <a:pPr marL="0" indent="0">
              <a:buNone/>
            </a:pPr>
            <a:r>
              <a:rPr lang="en-US" sz="2400" dirty="0"/>
              <a:t>  </a:t>
            </a:r>
          </a:p>
          <a:p>
            <a:pPr marL="457200" lvl="1" indent="0">
              <a:buNone/>
            </a:pPr>
            <a:endParaRPr lang="en-US" sz="2000" dirty="0"/>
          </a:p>
          <a:p>
            <a:pPr marL="0" indent="0">
              <a:buNone/>
            </a:pPr>
            <a:endParaRPr lang="en-US" sz="2400" dirty="0"/>
          </a:p>
          <a:p>
            <a:endParaRPr lang="en-US" sz="1800" dirty="0"/>
          </a:p>
        </p:txBody>
      </p:sp>
      <p:sp>
        <p:nvSpPr>
          <p:cNvPr id="9" name="Slide Number Placeholder 8">
            <a:extLst>
              <a:ext uri="{FF2B5EF4-FFF2-40B4-BE49-F238E27FC236}">
                <a16:creationId xmlns:a16="http://schemas.microsoft.com/office/drawing/2014/main" id="{4DD2EBC5-1042-42A4-BEF4-56D81D5B038F}"/>
              </a:ext>
            </a:extLst>
          </p:cNvPr>
          <p:cNvSpPr>
            <a:spLocks noGrp="1"/>
          </p:cNvSpPr>
          <p:nvPr>
            <p:ph type="sldNum" sz="quarter" idx="4294967295"/>
          </p:nvPr>
        </p:nvSpPr>
        <p:spPr>
          <a:xfrm>
            <a:off x="9448800" y="6492875"/>
            <a:ext cx="2743200" cy="365125"/>
          </a:xfrm>
        </p:spPr>
        <p:txBody>
          <a:bodyPr/>
          <a:lstStyle/>
          <a:p>
            <a:fld id="{776E6839-BF70-AC4F-80C0-B922D1327EFF}" type="slidenum">
              <a:rPr lang="en-US" smtClean="0"/>
              <a:t>3</a:t>
            </a:fld>
            <a:endParaRPr lang="en-US"/>
          </a:p>
        </p:txBody>
      </p:sp>
      <p:sp>
        <p:nvSpPr>
          <p:cNvPr id="10" name="Date Placeholder 9">
            <a:extLst>
              <a:ext uri="{FF2B5EF4-FFF2-40B4-BE49-F238E27FC236}">
                <a16:creationId xmlns:a16="http://schemas.microsoft.com/office/drawing/2014/main" id="{34B96C16-D78E-4B36-8D40-E3AA971C4BC5}"/>
              </a:ext>
            </a:extLst>
          </p:cNvPr>
          <p:cNvSpPr>
            <a:spLocks noGrp="1"/>
          </p:cNvSpPr>
          <p:nvPr>
            <p:ph type="dt" sz="half" idx="4294967295"/>
          </p:nvPr>
        </p:nvSpPr>
        <p:spPr>
          <a:xfrm>
            <a:off x="0" y="6492875"/>
            <a:ext cx="3455988" cy="365125"/>
          </a:xfrm>
        </p:spPr>
        <p:txBody>
          <a:bodyPr/>
          <a:lstStyle/>
          <a:p>
            <a:r>
              <a:rPr lang="en-US"/>
              <a:t>Copyright ©  2024 Simeio All Rights Reserved</a:t>
            </a:r>
            <a:endParaRPr lang="en-US" dirty="0"/>
          </a:p>
        </p:txBody>
      </p:sp>
      <p:sp>
        <p:nvSpPr>
          <p:cNvPr id="7" name="Rectangle 6">
            <a:extLst>
              <a:ext uri="{FF2B5EF4-FFF2-40B4-BE49-F238E27FC236}">
                <a16:creationId xmlns:a16="http://schemas.microsoft.com/office/drawing/2014/main" id="{9784AF12-587D-46DF-902F-32F993899FAC}"/>
              </a:ext>
            </a:extLst>
          </p:cNvPr>
          <p:cNvSpPr/>
          <p:nvPr/>
        </p:nvSpPr>
        <p:spPr>
          <a:xfrm>
            <a:off x="316260" y="231936"/>
            <a:ext cx="3692229" cy="523220"/>
          </a:xfrm>
          <a:prstGeom prst="rect">
            <a:avLst/>
          </a:prstGeom>
        </p:spPr>
        <p:txBody>
          <a:bodyPr wrap="none">
            <a:spAutoFit/>
          </a:bodyPr>
          <a:lstStyle/>
          <a:p>
            <a:pPr>
              <a:defRPr sz="2800" b="1">
                <a:solidFill>
                  <a:schemeClr val="accent3"/>
                </a:solidFill>
              </a:defRPr>
            </a:pPr>
            <a:r>
              <a:rPr lang="en-US" sz="2800" dirty="0">
                <a:solidFill>
                  <a:srgbClr val="0F3C61"/>
                </a:solidFill>
                <a:latin typeface="Avenir Next LT Pro" panose="020B0504020202020204" pitchFamily="34" charset="0"/>
                <a:ea typeface="Arial" charset="0"/>
                <a:cs typeface="Arial" charset="0"/>
              </a:rPr>
              <a:t>Ping Federate SAML</a:t>
            </a:r>
          </a:p>
        </p:txBody>
      </p:sp>
      <p:pic>
        <p:nvPicPr>
          <p:cNvPr id="6" name="Picture 5">
            <a:extLst>
              <a:ext uri="{FF2B5EF4-FFF2-40B4-BE49-F238E27FC236}">
                <a16:creationId xmlns:a16="http://schemas.microsoft.com/office/drawing/2014/main" id="{865AE08E-A02A-986C-B9B0-053FF72ED990}"/>
              </a:ext>
            </a:extLst>
          </p:cNvPr>
          <p:cNvPicPr>
            <a:picLocks noChangeAspect="1"/>
          </p:cNvPicPr>
          <p:nvPr/>
        </p:nvPicPr>
        <p:blipFill>
          <a:blip r:embed="rId3"/>
          <a:stretch>
            <a:fillRect/>
          </a:stretch>
        </p:blipFill>
        <p:spPr>
          <a:xfrm>
            <a:off x="3219048" y="868001"/>
            <a:ext cx="5753903" cy="5687219"/>
          </a:xfrm>
          <a:prstGeom prst="rect">
            <a:avLst/>
          </a:prstGeom>
        </p:spPr>
      </p:pic>
    </p:spTree>
    <p:extLst>
      <p:ext uri="{BB962C8B-B14F-4D97-AF65-F5344CB8AC3E}">
        <p14:creationId xmlns:p14="http://schemas.microsoft.com/office/powerpoint/2010/main" val="219873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 y="937895"/>
            <a:ext cx="11398250" cy="5486400"/>
          </a:xfrm>
        </p:spPr>
        <p:txBody>
          <a:bodyPr>
            <a:noAutofit/>
          </a:bodyPr>
          <a:lstStyle/>
          <a:p>
            <a:pPr marL="342900" marR="0" lvl="0" indent="-342900" algn="just">
              <a:lnSpc>
                <a:spcPct val="115000"/>
              </a:lnSpc>
              <a:spcBef>
                <a:spcPts val="0"/>
              </a:spcBef>
              <a:spcAft>
                <a:spcPts val="800"/>
              </a:spcAft>
              <a:buFont typeface="Wingdings" panose="05000000000000000000" pitchFamily="2" charset="2"/>
              <a:buChar char=""/>
            </a:pPr>
            <a:r>
              <a:rPr lang="en-IN" sz="1800" dirty="0">
                <a:latin typeface="Avenir Next LT Pro" panose="020B0504020202020204" pitchFamily="34" charset="0"/>
                <a:ea typeface="Calibri" panose="020F0502020204030204" pitchFamily="34" charset="0"/>
                <a:cs typeface="Times New Roman" panose="02020603050405020304" pitchFamily="18" charset="0"/>
              </a:rPr>
              <a:t>A user attempts to access the application protected by the PingFederate using the SAML protocol.</a:t>
            </a: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Courier New" panose="02070309020205020404" pitchFamily="49" charset="0"/>
              <a:buChar char="o"/>
            </a:pPr>
            <a:r>
              <a:rPr lang="en-IN" sz="1800" dirty="0">
                <a:latin typeface="Avenir Next LT Pro" panose="020B0504020202020204" pitchFamily="34" charset="0"/>
                <a:ea typeface="Calibri" panose="020F0502020204030204" pitchFamily="34" charset="0"/>
                <a:cs typeface="Times New Roman" panose="02020603050405020304" pitchFamily="18" charset="0"/>
              </a:rPr>
              <a:t>The user is redirected to the PingFederate server for authentication if the session does not exist.</a:t>
            </a: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Courier New" panose="02070309020205020404" pitchFamily="49" charset="0"/>
              <a:buChar char="o"/>
            </a:pPr>
            <a:r>
              <a:rPr lang="en-IN" sz="1800" dirty="0">
                <a:latin typeface="Avenir Next LT Pro" panose="020B0504020202020204" pitchFamily="34" charset="0"/>
                <a:ea typeface="Calibri" panose="020F0502020204030204" pitchFamily="34" charset="0"/>
                <a:cs typeface="Times New Roman" panose="02020603050405020304" pitchFamily="18" charset="0"/>
              </a:rPr>
              <a:t>If the session already exists, the user is granted immediate access.</a:t>
            </a: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Wingdings" panose="05000000000000000000" pitchFamily="2" charset="2"/>
              <a:buChar char=""/>
            </a:pPr>
            <a:r>
              <a:rPr lang="en-IN" sz="1800" dirty="0">
                <a:latin typeface="Avenir Next LT Pro" panose="020B0504020202020204" pitchFamily="34" charset="0"/>
                <a:ea typeface="Calibri" panose="020F0502020204030204" pitchFamily="34" charset="0"/>
                <a:cs typeface="Times New Roman" panose="02020603050405020304" pitchFamily="18" charset="0"/>
              </a:rPr>
              <a:t>Ping Federate checks the user type over Ping Directory</a:t>
            </a: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Courier New" panose="02070309020205020404" pitchFamily="49" charset="0"/>
              <a:buChar char="o"/>
            </a:pPr>
            <a:r>
              <a:rPr lang="en-IN" sz="1800" dirty="0">
                <a:latin typeface="Avenir Next LT Pro" panose="020B0504020202020204" pitchFamily="34" charset="0"/>
                <a:ea typeface="Calibri" panose="020F0502020204030204" pitchFamily="34" charset="0"/>
                <a:cs typeface="Times New Roman" panose="02020603050405020304" pitchFamily="18" charset="0"/>
              </a:rPr>
              <a:t>For internal users, the PingFederate server redirects the user’s browser to NetIQ AM(1FA) or Azure AD (MFA) for authentication using the SAML protocol. The IdP partner authenticates the user and returns a SAML assertion. PingFederate validates the assertion and then redirects the browser to the Application  including the assertion.</a:t>
            </a:r>
          </a:p>
          <a:p>
            <a:pPr marL="342900" marR="0" lvl="0" indent="-342900" algn="just">
              <a:lnSpc>
                <a:spcPct val="115000"/>
              </a:lnSpc>
              <a:spcBef>
                <a:spcPts val="0"/>
              </a:spcBef>
              <a:spcAft>
                <a:spcPts val="800"/>
              </a:spcAft>
              <a:buFont typeface="Courier New" panose="02070309020205020404" pitchFamily="49" charset="0"/>
              <a:buChar char="o"/>
            </a:pPr>
            <a:r>
              <a:rPr lang="en-IN" sz="1800" dirty="0">
                <a:latin typeface="Avenir Next LT Pro" panose="020B0504020202020204" pitchFamily="34" charset="0"/>
                <a:ea typeface="Calibri" panose="020F0502020204030204" pitchFamily="34" charset="0"/>
                <a:cs typeface="Times New Roman" panose="02020603050405020304" pitchFamily="18" charset="0"/>
              </a:rPr>
              <a:t>For external users, The PingFederate authenticates the user against Ping Directory (1FA) and/or Simeio IO (MFA). PingFederate creates the assertion for the user including any configured attributes. PingFederate then redirects the browser, including the assertion back to the Application.</a:t>
            </a: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Wingdings" panose="05000000000000000000" pitchFamily="2" charset="2"/>
              <a:buChar char=""/>
            </a:pPr>
            <a:r>
              <a:rPr lang="en-IN" sz="1800" dirty="0">
                <a:latin typeface="Avenir Next LT Pro" panose="020B0504020202020204" pitchFamily="34" charset="0"/>
                <a:ea typeface="Calibri" panose="020F0502020204030204" pitchFamily="34" charset="0"/>
                <a:cs typeface="Times New Roman" panose="02020603050405020304" pitchFamily="18" charset="0"/>
              </a:rPr>
              <a:t>The Application verifies the assertion and grants access to the protected resource, as appropriate.</a:t>
            </a: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sz="2400" dirty="0"/>
          </a:p>
          <a:p>
            <a:pPr marL="457200" lvl="1" indent="0">
              <a:buNone/>
            </a:pPr>
            <a:endParaRPr lang="en-US" sz="2000" dirty="0"/>
          </a:p>
          <a:p>
            <a:pPr marL="0" indent="0">
              <a:buNone/>
            </a:pPr>
            <a:endParaRPr lang="en-US" sz="2400" dirty="0"/>
          </a:p>
          <a:p>
            <a:endParaRPr lang="en-US" sz="1800" dirty="0"/>
          </a:p>
        </p:txBody>
      </p:sp>
      <p:sp>
        <p:nvSpPr>
          <p:cNvPr id="9" name="Slide Number Placeholder 8">
            <a:extLst>
              <a:ext uri="{FF2B5EF4-FFF2-40B4-BE49-F238E27FC236}">
                <a16:creationId xmlns:a16="http://schemas.microsoft.com/office/drawing/2014/main" id="{4DD2EBC5-1042-42A4-BEF4-56D81D5B038F}"/>
              </a:ext>
            </a:extLst>
          </p:cNvPr>
          <p:cNvSpPr>
            <a:spLocks noGrp="1"/>
          </p:cNvSpPr>
          <p:nvPr>
            <p:ph type="sldNum" sz="quarter" idx="4294967295"/>
          </p:nvPr>
        </p:nvSpPr>
        <p:spPr>
          <a:xfrm>
            <a:off x="9448800" y="6492875"/>
            <a:ext cx="2743200" cy="365125"/>
          </a:xfrm>
        </p:spPr>
        <p:txBody>
          <a:bodyPr/>
          <a:lstStyle/>
          <a:p>
            <a:fld id="{776E6839-BF70-AC4F-80C0-B922D1327EFF}" type="slidenum">
              <a:rPr lang="en-US" smtClean="0"/>
              <a:t>4</a:t>
            </a:fld>
            <a:endParaRPr lang="en-US"/>
          </a:p>
        </p:txBody>
      </p:sp>
      <p:sp>
        <p:nvSpPr>
          <p:cNvPr id="6" name="Rectangle 5">
            <a:extLst>
              <a:ext uri="{FF2B5EF4-FFF2-40B4-BE49-F238E27FC236}">
                <a16:creationId xmlns:a16="http://schemas.microsoft.com/office/drawing/2014/main" id="{BFEDD2D8-56C7-42AE-8F02-ABC6E48D9B42}"/>
              </a:ext>
            </a:extLst>
          </p:cNvPr>
          <p:cNvSpPr/>
          <p:nvPr/>
        </p:nvSpPr>
        <p:spPr>
          <a:xfrm>
            <a:off x="316260" y="231936"/>
            <a:ext cx="3692229" cy="523220"/>
          </a:xfrm>
          <a:prstGeom prst="rect">
            <a:avLst/>
          </a:prstGeom>
        </p:spPr>
        <p:txBody>
          <a:bodyPr wrap="none">
            <a:spAutoFit/>
          </a:bodyPr>
          <a:lstStyle/>
          <a:p>
            <a:pPr>
              <a:defRPr sz="2800" b="1">
                <a:solidFill>
                  <a:schemeClr val="accent3"/>
                </a:solidFill>
              </a:defRPr>
            </a:pPr>
            <a:r>
              <a:rPr lang="en-US" sz="2800" dirty="0">
                <a:solidFill>
                  <a:srgbClr val="0F3C61"/>
                </a:solidFill>
                <a:latin typeface="Avenir Next LT Pro" panose="020B0504020202020204" pitchFamily="34" charset="0"/>
                <a:ea typeface="Arial" charset="0"/>
                <a:cs typeface="Arial" charset="0"/>
              </a:rPr>
              <a:t>Ping Federate SAML</a:t>
            </a:r>
          </a:p>
        </p:txBody>
      </p:sp>
    </p:spTree>
    <p:extLst>
      <p:ext uri="{BB962C8B-B14F-4D97-AF65-F5344CB8AC3E}">
        <p14:creationId xmlns:p14="http://schemas.microsoft.com/office/powerpoint/2010/main" val="107953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C2E189-C59C-4EEF-BF06-664B7AC63484}"/>
              </a:ext>
            </a:extLst>
          </p:cNvPr>
          <p:cNvSpPr>
            <a:spLocks noGrp="1"/>
          </p:cNvSpPr>
          <p:nvPr>
            <p:ph type="sldNum" sz="quarter" idx="11"/>
          </p:nvPr>
        </p:nvSpPr>
        <p:spPr/>
        <p:txBody>
          <a:bodyPr/>
          <a:lstStyle/>
          <a:p>
            <a:fld id="{776E6839-BF70-AC4F-80C0-B922D1327EFF}" type="slidenum">
              <a:rPr lang="en-US" smtClean="0"/>
              <a:t>5</a:t>
            </a:fld>
            <a:endParaRPr lang="en-US"/>
          </a:p>
        </p:txBody>
      </p:sp>
      <p:sp>
        <p:nvSpPr>
          <p:cNvPr id="3" name="Title 2">
            <a:extLst>
              <a:ext uri="{FF2B5EF4-FFF2-40B4-BE49-F238E27FC236}">
                <a16:creationId xmlns:a16="http://schemas.microsoft.com/office/drawing/2014/main" id="{341D2ED3-ED17-4C74-993A-94EC2D028304}"/>
              </a:ext>
            </a:extLst>
          </p:cNvPr>
          <p:cNvSpPr>
            <a:spLocks noGrp="1"/>
          </p:cNvSpPr>
          <p:nvPr>
            <p:ph type="title"/>
          </p:nvPr>
        </p:nvSpPr>
        <p:spPr/>
        <p:txBody>
          <a:bodyPr/>
          <a:lstStyle/>
          <a:p>
            <a:r>
              <a:rPr lang="en-US" dirty="0"/>
              <a:t>Onboarding </a:t>
            </a:r>
            <a:r>
              <a:rPr lang="en-US" dirty="0" err="1"/>
              <a:t>Proces</a:t>
            </a:r>
            <a:r>
              <a:rPr lang="en-US" dirty="0"/>
              <a:t> - SAMs</a:t>
            </a:r>
          </a:p>
        </p:txBody>
      </p:sp>
      <p:sp>
        <p:nvSpPr>
          <p:cNvPr id="4" name="Date Placeholder 3">
            <a:extLst>
              <a:ext uri="{FF2B5EF4-FFF2-40B4-BE49-F238E27FC236}">
                <a16:creationId xmlns:a16="http://schemas.microsoft.com/office/drawing/2014/main" id="{0C69D871-C07D-449E-B914-615A1EDED24F}"/>
              </a:ext>
            </a:extLst>
          </p:cNvPr>
          <p:cNvSpPr>
            <a:spLocks noGrp="1"/>
          </p:cNvSpPr>
          <p:nvPr>
            <p:ph type="dt" sz="half" idx="2"/>
          </p:nvPr>
        </p:nvSpPr>
        <p:spPr/>
        <p:txBody>
          <a:bodyPr/>
          <a:lstStyle/>
          <a:p>
            <a:r>
              <a:rPr lang="en-US"/>
              <a:t>Copyright ©  2024 Simeio All Rights Reserved</a:t>
            </a:r>
            <a:endParaRPr lang="en-US" dirty="0"/>
          </a:p>
        </p:txBody>
      </p:sp>
      <p:sp>
        <p:nvSpPr>
          <p:cNvPr id="6" name="TextBox 5">
            <a:extLst>
              <a:ext uri="{FF2B5EF4-FFF2-40B4-BE49-F238E27FC236}">
                <a16:creationId xmlns:a16="http://schemas.microsoft.com/office/drawing/2014/main" id="{0813EC9D-0EFB-4E65-8DF6-3EDB4EFAC44D}"/>
              </a:ext>
            </a:extLst>
          </p:cNvPr>
          <p:cNvSpPr txBox="1"/>
          <p:nvPr/>
        </p:nvSpPr>
        <p:spPr>
          <a:xfrm>
            <a:off x="312202" y="942521"/>
            <a:ext cx="11443462" cy="3785652"/>
          </a:xfrm>
          <a:prstGeom prst="rect">
            <a:avLst/>
          </a:prstGeom>
          <a:noFill/>
        </p:spPr>
        <p:txBody>
          <a:bodyPr wrap="square" rtlCol="0">
            <a:spAutoFit/>
          </a:bodyPr>
          <a:lstStyle/>
          <a:p>
            <a:pPr marL="457200" indent="-457200">
              <a:buFont typeface="+mj-lt"/>
              <a:buAutoNum type="arabicParenR"/>
            </a:pPr>
            <a:r>
              <a:rPr lang="en-US" sz="2000" dirty="0">
                <a:latin typeface="Avenir Next LT Pro" panose="020B0504020202020204" pitchFamily="34" charset="0"/>
              </a:rPr>
              <a:t>Application contact will return Questionnaire to Simeio with Dev Metadata/Certificate, URL and the contact information for the person configuring the Application. </a:t>
            </a:r>
          </a:p>
          <a:p>
            <a:pPr marL="457200" indent="-457200">
              <a:buFont typeface="+mj-lt"/>
              <a:buAutoNum type="arabicParenR"/>
            </a:pPr>
            <a:endParaRPr lang="en-US" sz="2000" dirty="0">
              <a:latin typeface="Avenir Next LT Pro" panose="020B0504020202020204" pitchFamily="34" charset="0"/>
            </a:endParaRPr>
          </a:p>
          <a:p>
            <a:pPr marL="457200" indent="-457200">
              <a:buFont typeface="+mj-lt"/>
              <a:buAutoNum type="arabicParenR"/>
            </a:pPr>
            <a:r>
              <a:rPr lang="en-US" sz="2000" dirty="0">
                <a:latin typeface="Avenir Next LT Pro" panose="020B0504020202020204" pitchFamily="34" charset="0"/>
              </a:rPr>
              <a:t>Simeio will configure the Application in Ping Federate Dev.  </a:t>
            </a:r>
          </a:p>
          <a:p>
            <a:pPr marL="457200" indent="-457200">
              <a:buFont typeface="+mj-lt"/>
              <a:buAutoNum type="arabicParenR"/>
            </a:pPr>
            <a:endParaRPr lang="en-US" sz="2000" dirty="0">
              <a:latin typeface="Avenir Next LT Pro" panose="020B0504020202020204" pitchFamily="34" charset="0"/>
            </a:endParaRPr>
          </a:p>
          <a:p>
            <a:pPr marL="457200" indent="-457200">
              <a:buFont typeface="+mj-lt"/>
              <a:buAutoNum type="arabicParenR"/>
            </a:pPr>
            <a:r>
              <a:rPr lang="en-US" sz="2000" dirty="0">
                <a:latin typeface="Avenir Next LT Pro" panose="020B0504020202020204" pitchFamily="34" charset="0"/>
              </a:rPr>
              <a:t>Simeio will send the Ping Metadata and URL for Dev to the Application contact .</a:t>
            </a:r>
          </a:p>
          <a:p>
            <a:pPr marL="457200" indent="-457200">
              <a:buFont typeface="+mj-lt"/>
              <a:buAutoNum type="arabicParenR"/>
            </a:pPr>
            <a:endParaRPr lang="en-US" sz="2000" dirty="0">
              <a:latin typeface="Avenir Next LT Pro" panose="020B0504020202020204" pitchFamily="34" charset="0"/>
            </a:endParaRPr>
          </a:p>
          <a:p>
            <a:pPr marL="457200" indent="-457200">
              <a:buFont typeface="+mj-lt"/>
              <a:buAutoNum type="arabicParenR"/>
            </a:pPr>
            <a:r>
              <a:rPr lang="en-US" sz="2000" dirty="0">
                <a:latin typeface="Avenir Next LT Pro" panose="020B0504020202020204" pitchFamily="34" charset="0"/>
              </a:rPr>
              <a:t>Application contact will configure Ping IDP in the Dev application.</a:t>
            </a:r>
          </a:p>
          <a:p>
            <a:pPr marL="457200" indent="-457200">
              <a:buFont typeface="+mj-lt"/>
              <a:buAutoNum type="arabicParenR"/>
            </a:pPr>
            <a:endParaRPr lang="en-US" sz="2000" dirty="0">
              <a:latin typeface="Avenir Next LT Pro" panose="020B0504020202020204" pitchFamily="34" charset="0"/>
            </a:endParaRPr>
          </a:p>
          <a:p>
            <a:pPr marL="457200" indent="-457200">
              <a:buFont typeface="+mj-lt"/>
              <a:buAutoNum type="arabicParenR"/>
            </a:pPr>
            <a:r>
              <a:rPr lang="en-US" sz="2000" dirty="0">
                <a:latin typeface="Avenir Next LT Pro" panose="020B0504020202020204" pitchFamily="34" charset="0"/>
              </a:rPr>
              <a:t>Simeio will schedule the Dev configuration meeting to test the configurations are working.</a:t>
            </a:r>
          </a:p>
          <a:p>
            <a:pPr marL="914400" lvl="1" indent="-457200">
              <a:buFont typeface="+mj-lt"/>
              <a:buAutoNum type="arabicParenR"/>
            </a:pPr>
            <a:endParaRPr lang="en-US" sz="2000" dirty="0">
              <a:latin typeface="Avenir Next LT Pro" panose="020B0504020202020204" pitchFamily="34" charset="0"/>
            </a:endParaRPr>
          </a:p>
          <a:p>
            <a:pPr marL="457200" indent="-457200">
              <a:buFont typeface="+mj-lt"/>
              <a:buAutoNum type="arabicParenR"/>
            </a:pPr>
            <a:r>
              <a:rPr lang="en-US" sz="2000" dirty="0">
                <a:latin typeface="Avenir Next LT Pro" panose="020B0504020202020204" pitchFamily="34" charset="0"/>
              </a:rPr>
              <a:t>Together Simeio and the Application contact will set the schedule for Pre-Prod.</a:t>
            </a:r>
          </a:p>
        </p:txBody>
      </p:sp>
      <p:sp>
        <p:nvSpPr>
          <p:cNvPr id="7" name="Rectangle 6">
            <a:extLst>
              <a:ext uri="{FF2B5EF4-FFF2-40B4-BE49-F238E27FC236}">
                <a16:creationId xmlns:a16="http://schemas.microsoft.com/office/drawing/2014/main" id="{AAEA8C14-C431-4EEA-A1C1-1140A5D17D11}"/>
              </a:ext>
            </a:extLst>
          </p:cNvPr>
          <p:cNvSpPr/>
          <p:nvPr/>
        </p:nvSpPr>
        <p:spPr>
          <a:xfrm>
            <a:off x="316260" y="231936"/>
            <a:ext cx="4440511" cy="523220"/>
          </a:xfrm>
          <a:prstGeom prst="rect">
            <a:avLst/>
          </a:prstGeom>
        </p:spPr>
        <p:txBody>
          <a:bodyPr wrap="none">
            <a:spAutoFit/>
          </a:bodyPr>
          <a:lstStyle/>
          <a:p>
            <a:pPr>
              <a:defRPr sz="2800" b="1">
                <a:solidFill>
                  <a:schemeClr val="accent3"/>
                </a:solidFill>
              </a:defRPr>
            </a:pPr>
            <a:r>
              <a:rPr lang="en-US" sz="2800" dirty="0">
                <a:solidFill>
                  <a:srgbClr val="0F3C61"/>
                </a:solidFill>
                <a:latin typeface="Avenir Next LT Pro" panose="020B0504020202020204" pitchFamily="34" charset="0"/>
                <a:ea typeface="Arial" charset="0"/>
                <a:cs typeface="Arial" charset="0"/>
              </a:rPr>
              <a:t>DEV Onboarding - SAML</a:t>
            </a:r>
          </a:p>
        </p:txBody>
      </p:sp>
    </p:spTree>
    <p:extLst>
      <p:ext uri="{BB962C8B-B14F-4D97-AF65-F5344CB8AC3E}">
        <p14:creationId xmlns:p14="http://schemas.microsoft.com/office/powerpoint/2010/main" val="199307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C2E189-C59C-4EEF-BF06-664B7AC63484}"/>
              </a:ext>
            </a:extLst>
          </p:cNvPr>
          <p:cNvSpPr>
            <a:spLocks noGrp="1"/>
          </p:cNvSpPr>
          <p:nvPr>
            <p:ph type="sldNum" sz="quarter" idx="11"/>
          </p:nvPr>
        </p:nvSpPr>
        <p:spPr/>
        <p:txBody>
          <a:bodyPr/>
          <a:lstStyle/>
          <a:p>
            <a:fld id="{776E6839-BF70-AC4F-80C0-B922D1327EFF}" type="slidenum">
              <a:rPr lang="en-US" smtClean="0"/>
              <a:t>6</a:t>
            </a:fld>
            <a:endParaRPr lang="en-US"/>
          </a:p>
        </p:txBody>
      </p:sp>
      <p:sp>
        <p:nvSpPr>
          <p:cNvPr id="3" name="Title 2">
            <a:extLst>
              <a:ext uri="{FF2B5EF4-FFF2-40B4-BE49-F238E27FC236}">
                <a16:creationId xmlns:a16="http://schemas.microsoft.com/office/drawing/2014/main" id="{341D2ED3-ED17-4C74-993A-94EC2D028304}"/>
              </a:ext>
            </a:extLst>
          </p:cNvPr>
          <p:cNvSpPr>
            <a:spLocks noGrp="1"/>
          </p:cNvSpPr>
          <p:nvPr>
            <p:ph type="title"/>
          </p:nvPr>
        </p:nvSpPr>
        <p:spPr/>
        <p:txBody>
          <a:bodyPr/>
          <a:lstStyle/>
          <a:p>
            <a:r>
              <a:rPr lang="en-US" dirty="0"/>
              <a:t>Onboarding Process</a:t>
            </a:r>
          </a:p>
        </p:txBody>
      </p:sp>
      <p:sp>
        <p:nvSpPr>
          <p:cNvPr id="4" name="Date Placeholder 3">
            <a:extLst>
              <a:ext uri="{FF2B5EF4-FFF2-40B4-BE49-F238E27FC236}">
                <a16:creationId xmlns:a16="http://schemas.microsoft.com/office/drawing/2014/main" id="{0C69D871-C07D-449E-B914-615A1EDED24F}"/>
              </a:ext>
            </a:extLst>
          </p:cNvPr>
          <p:cNvSpPr>
            <a:spLocks noGrp="1"/>
          </p:cNvSpPr>
          <p:nvPr>
            <p:ph type="dt" sz="half" idx="2"/>
          </p:nvPr>
        </p:nvSpPr>
        <p:spPr/>
        <p:txBody>
          <a:bodyPr/>
          <a:lstStyle/>
          <a:p>
            <a:r>
              <a:rPr lang="en-US"/>
              <a:t>Copyright ©  2024 Simeio All Rights Reserved</a:t>
            </a:r>
            <a:endParaRPr lang="en-US" dirty="0"/>
          </a:p>
        </p:txBody>
      </p:sp>
      <p:sp>
        <p:nvSpPr>
          <p:cNvPr id="6" name="TextBox 5">
            <a:extLst>
              <a:ext uri="{FF2B5EF4-FFF2-40B4-BE49-F238E27FC236}">
                <a16:creationId xmlns:a16="http://schemas.microsoft.com/office/drawing/2014/main" id="{0813EC9D-0EFB-4E65-8DF6-3EDB4EFAC44D}"/>
              </a:ext>
            </a:extLst>
          </p:cNvPr>
          <p:cNvSpPr txBox="1"/>
          <p:nvPr/>
        </p:nvSpPr>
        <p:spPr>
          <a:xfrm>
            <a:off x="192459" y="1051379"/>
            <a:ext cx="11443462" cy="4370427"/>
          </a:xfrm>
          <a:prstGeom prst="rect">
            <a:avLst/>
          </a:prstGeom>
          <a:noFill/>
        </p:spPr>
        <p:txBody>
          <a:bodyPr wrap="square" rtlCol="0">
            <a:spAutoFit/>
          </a:bodyPr>
          <a:lstStyle/>
          <a:p>
            <a:pPr marL="457200" indent="-457200">
              <a:buFont typeface="+mj-lt"/>
              <a:buAutoNum type="arabicParenR"/>
            </a:pPr>
            <a:r>
              <a:rPr lang="en-US" sz="2000" dirty="0">
                <a:latin typeface="Avenir Next LT Pro" panose="020B0504020202020204" pitchFamily="34" charset="0"/>
              </a:rPr>
              <a:t>Application contact will provide Simeio with Pre-Prod Metadata/Certificate and URL. </a:t>
            </a:r>
          </a:p>
          <a:p>
            <a:pPr marL="457200" indent="-457200">
              <a:buFont typeface="+mj-lt"/>
              <a:buAutoNum type="arabicParenR"/>
            </a:pPr>
            <a:endParaRPr lang="en-US" sz="2000" dirty="0">
              <a:latin typeface="Avenir Next LT Pro" panose="020B0504020202020204" pitchFamily="34" charset="0"/>
            </a:endParaRPr>
          </a:p>
          <a:p>
            <a:pPr marL="457200" indent="-457200">
              <a:buFont typeface="+mj-lt"/>
              <a:buAutoNum type="arabicParenR"/>
            </a:pPr>
            <a:r>
              <a:rPr lang="en-US" sz="2000" dirty="0">
                <a:latin typeface="Avenir Next LT Pro" panose="020B0504020202020204" pitchFamily="34" charset="0"/>
              </a:rPr>
              <a:t>Simeio will configure the Application in Ping Federate Pre-Prod.  </a:t>
            </a:r>
          </a:p>
          <a:p>
            <a:pPr marL="457200" indent="-457200">
              <a:buFont typeface="+mj-lt"/>
              <a:buAutoNum type="arabicParenR"/>
            </a:pPr>
            <a:endParaRPr lang="en-US" sz="2000" dirty="0">
              <a:latin typeface="Avenir Next LT Pro" panose="020B0504020202020204" pitchFamily="34" charset="0"/>
            </a:endParaRPr>
          </a:p>
          <a:p>
            <a:pPr marL="457200" indent="-457200">
              <a:buFont typeface="+mj-lt"/>
              <a:buAutoNum type="arabicParenR"/>
            </a:pPr>
            <a:r>
              <a:rPr lang="en-US" sz="2000" dirty="0">
                <a:latin typeface="Avenir Next LT Pro" panose="020B0504020202020204" pitchFamily="34" charset="0"/>
              </a:rPr>
              <a:t>Simeio will send the Ping Metadata and URL for Pre-Prod to the Application contact.</a:t>
            </a:r>
          </a:p>
          <a:p>
            <a:pPr marL="457200" indent="-457200">
              <a:buFont typeface="+mj-lt"/>
              <a:buAutoNum type="arabicParenR"/>
            </a:pPr>
            <a:endParaRPr lang="en-US" sz="2000" dirty="0">
              <a:latin typeface="Avenir Next LT Pro" panose="020B0504020202020204" pitchFamily="34" charset="0"/>
            </a:endParaRPr>
          </a:p>
          <a:p>
            <a:pPr marL="457200" indent="-457200">
              <a:buFont typeface="+mj-lt"/>
              <a:buAutoNum type="arabicParenR"/>
            </a:pPr>
            <a:r>
              <a:rPr lang="en-US" sz="2000" dirty="0">
                <a:latin typeface="Avenir Next LT Pro" panose="020B0504020202020204" pitchFamily="34" charset="0"/>
              </a:rPr>
              <a:t>Application contact will configure Ping IDP in the Pre-Prod application.</a:t>
            </a:r>
          </a:p>
          <a:p>
            <a:pPr marL="457200" indent="-457200">
              <a:buFont typeface="+mj-lt"/>
              <a:buAutoNum type="arabicParenR"/>
            </a:pPr>
            <a:endParaRPr lang="en-US" sz="2000" dirty="0">
              <a:latin typeface="Avenir Next LT Pro Light" panose="020B0304020202020204" pitchFamily="34" charset="0"/>
            </a:endParaRPr>
          </a:p>
          <a:p>
            <a:pPr marL="457200" indent="-457200">
              <a:buFont typeface="+mj-lt"/>
              <a:buAutoNum type="arabicParenR"/>
            </a:pPr>
            <a:r>
              <a:rPr lang="en-US" sz="2000" dirty="0">
                <a:latin typeface="Avenir Next LT Pro Light" panose="020B0304020202020204" pitchFamily="34" charset="0"/>
              </a:rPr>
              <a:t>After configuration in Pre-prod is complete, the application owners will test in Pre-Prod.</a:t>
            </a:r>
          </a:p>
          <a:p>
            <a:pPr marL="914400" lvl="1" indent="-457200">
              <a:buFont typeface="Arial" panose="020B0604020202020204" pitchFamily="34" charset="0"/>
              <a:buChar char="•"/>
            </a:pPr>
            <a:r>
              <a:rPr lang="en-US" sz="2000" dirty="0">
                <a:latin typeface="Avenir Next LT Pro Light" panose="020B0304020202020204" pitchFamily="34" charset="0"/>
              </a:rPr>
              <a:t>Plan for Application Testing requirements </a:t>
            </a:r>
          </a:p>
          <a:p>
            <a:pPr marL="457200" indent="-457200">
              <a:buFont typeface="+mj-lt"/>
              <a:buAutoNum type="arabicParenR"/>
            </a:pPr>
            <a:endParaRPr lang="en-US" sz="2000" dirty="0">
              <a:latin typeface="Avenir Next LT Pro Light" panose="020B0304020202020204" pitchFamily="34" charset="0"/>
            </a:endParaRPr>
          </a:p>
          <a:p>
            <a:pPr marL="457200" indent="-457200">
              <a:buFont typeface="+mj-lt"/>
              <a:buAutoNum type="arabicParenR"/>
            </a:pPr>
            <a:r>
              <a:rPr lang="en-US" sz="2000" dirty="0">
                <a:latin typeface="Avenir Next LT Pro Light" panose="020B0304020202020204" pitchFamily="34" charset="0"/>
              </a:rPr>
              <a:t>Once Testing has passed, together Simeio and the Application contact will set the schedule for Prod.</a:t>
            </a:r>
          </a:p>
          <a:p>
            <a:pPr lvl="1"/>
            <a:endParaRPr lang="en-US" dirty="0">
              <a:latin typeface="Avenir Next LT Pro Light" panose="020B0304020202020204" pitchFamily="34" charset="0"/>
            </a:endParaRPr>
          </a:p>
        </p:txBody>
      </p:sp>
      <p:sp>
        <p:nvSpPr>
          <p:cNvPr id="7" name="Rectangle 6">
            <a:extLst>
              <a:ext uri="{FF2B5EF4-FFF2-40B4-BE49-F238E27FC236}">
                <a16:creationId xmlns:a16="http://schemas.microsoft.com/office/drawing/2014/main" id="{AAEA8C14-C431-4EEA-A1C1-1140A5D17D11}"/>
              </a:ext>
            </a:extLst>
          </p:cNvPr>
          <p:cNvSpPr/>
          <p:nvPr/>
        </p:nvSpPr>
        <p:spPr>
          <a:xfrm>
            <a:off x="316260" y="231936"/>
            <a:ext cx="5201424" cy="523220"/>
          </a:xfrm>
          <a:prstGeom prst="rect">
            <a:avLst/>
          </a:prstGeom>
        </p:spPr>
        <p:txBody>
          <a:bodyPr wrap="none">
            <a:spAutoFit/>
          </a:bodyPr>
          <a:lstStyle/>
          <a:p>
            <a:pPr>
              <a:defRPr sz="2800" b="1">
                <a:solidFill>
                  <a:schemeClr val="accent3"/>
                </a:solidFill>
              </a:defRPr>
            </a:pPr>
            <a:r>
              <a:rPr lang="en-US" sz="2800" dirty="0">
                <a:solidFill>
                  <a:srgbClr val="0F3C61"/>
                </a:solidFill>
                <a:latin typeface="Avenir Next LT Pro" panose="020B0504020202020204" pitchFamily="34" charset="0"/>
                <a:ea typeface="Arial" charset="0"/>
                <a:cs typeface="Arial" charset="0"/>
              </a:rPr>
              <a:t>Pre-Prod Onboarding - SAML</a:t>
            </a:r>
          </a:p>
        </p:txBody>
      </p:sp>
    </p:spTree>
    <p:extLst>
      <p:ext uri="{BB962C8B-B14F-4D97-AF65-F5344CB8AC3E}">
        <p14:creationId xmlns:p14="http://schemas.microsoft.com/office/powerpoint/2010/main" val="245086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C2E189-C59C-4EEF-BF06-664B7AC63484}"/>
              </a:ext>
            </a:extLst>
          </p:cNvPr>
          <p:cNvSpPr>
            <a:spLocks noGrp="1"/>
          </p:cNvSpPr>
          <p:nvPr>
            <p:ph type="sldNum" sz="quarter" idx="4294967295"/>
          </p:nvPr>
        </p:nvSpPr>
        <p:spPr>
          <a:xfrm>
            <a:off x="9448800" y="6492875"/>
            <a:ext cx="2743200" cy="365125"/>
          </a:xfrm>
        </p:spPr>
        <p:txBody>
          <a:bodyPr/>
          <a:lstStyle/>
          <a:p>
            <a:fld id="{776E6839-BF70-AC4F-80C0-B922D1327EFF}" type="slidenum">
              <a:rPr lang="en-US" smtClean="0"/>
              <a:t>7</a:t>
            </a:fld>
            <a:endParaRPr lang="en-US"/>
          </a:p>
        </p:txBody>
      </p:sp>
      <p:sp>
        <p:nvSpPr>
          <p:cNvPr id="6" name="TextBox 5">
            <a:extLst>
              <a:ext uri="{FF2B5EF4-FFF2-40B4-BE49-F238E27FC236}">
                <a16:creationId xmlns:a16="http://schemas.microsoft.com/office/drawing/2014/main" id="{0813EC9D-0EFB-4E65-8DF6-3EDB4EFAC44D}"/>
              </a:ext>
            </a:extLst>
          </p:cNvPr>
          <p:cNvSpPr txBox="1"/>
          <p:nvPr/>
        </p:nvSpPr>
        <p:spPr>
          <a:xfrm>
            <a:off x="208788" y="956627"/>
            <a:ext cx="11443462" cy="4062651"/>
          </a:xfrm>
          <a:prstGeom prst="rect">
            <a:avLst/>
          </a:prstGeom>
          <a:noFill/>
        </p:spPr>
        <p:txBody>
          <a:bodyPr wrap="square" rtlCol="0">
            <a:spAutoFit/>
          </a:bodyPr>
          <a:lstStyle/>
          <a:p>
            <a:pPr marL="457200" indent="-457200">
              <a:buFont typeface="+mj-lt"/>
              <a:buAutoNum type="arabicParenR"/>
            </a:pPr>
            <a:r>
              <a:rPr lang="en-US" sz="2000" dirty="0">
                <a:latin typeface="Avenir Next LT Pro" panose="020B0504020202020204" pitchFamily="34" charset="0"/>
              </a:rPr>
              <a:t>Application contact will provide Simeio with Prod Metadata/Certificate and URL. </a:t>
            </a:r>
          </a:p>
          <a:p>
            <a:pPr marL="457200" indent="-457200">
              <a:buFont typeface="+mj-lt"/>
              <a:buAutoNum type="arabicParenR"/>
            </a:pPr>
            <a:endParaRPr lang="en-US" sz="2000" dirty="0">
              <a:latin typeface="Avenir Next LT Pro" panose="020B0504020202020204" pitchFamily="34" charset="0"/>
            </a:endParaRPr>
          </a:p>
          <a:p>
            <a:pPr marL="457200" indent="-457200">
              <a:buFont typeface="+mj-lt"/>
              <a:buAutoNum type="arabicParenR"/>
            </a:pPr>
            <a:r>
              <a:rPr lang="en-US" sz="2000" dirty="0">
                <a:latin typeface="Avenir Next LT Pro" panose="020B0504020202020204" pitchFamily="34" charset="0"/>
              </a:rPr>
              <a:t>Simeio will configure the Application in Ping Federate Prod.  </a:t>
            </a:r>
          </a:p>
          <a:p>
            <a:pPr marL="457200" indent="-457200">
              <a:buFont typeface="+mj-lt"/>
              <a:buAutoNum type="arabicParenR"/>
            </a:pPr>
            <a:endParaRPr lang="en-US" sz="2000" dirty="0">
              <a:latin typeface="Avenir Next LT Pro" panose="020B0504020202020204" pitchFamily="34" charset="0"/>
            </a:endParaRPr>
          </a:p>
          <a:p>
            <a:pPr marL="457200" indent="-457200">
              <a:buFont typeface="+mj-lt"/>
              <a:buAutoNum type="arabicParenR"/>
            </a:pPr>
            <a:r>
              <a:rPr lang="en-US" sz="2000" dirty="0">
                <a:latin typeface="Avenir Next LT Pro" panose="020B0504020202020204" pitchFamily="34" charset="0"/>
              </a:rPr>
              <a:t>Simeio will send the Ping Metadata and URL for Prod to the Application contact.</a:t>
            </a:r>
          </a:p>
          <a:p>
            <a:pPr marL="457200" indent="-457200">
              <a:buFont typeface="+mj-lt"/>
              <a:buAutoNum type="arabicParenR"/>
            </a:pPr>
            <a:endParaRPr lang="en-US" sz="2000" dirty="0">
              <a:latin typeface="Avenir Next LT Pro" panose="020B0504020202020204" pitchFamily="34" charset="0"/>
            </a:endParaRPr>
          </a:p>
          <a:p>
            <a:pPr marL="457200" indent="-457200">
              <a:buFont typeface="+mj-lt"/>
              <a:buAutoNum type="arabicParenR"/>
            </a:pPr>
            <a:r>
              <a:rPr lang="en-US" sz="2000" dirty="0">
                <a:latin typeface="Avenir Next LT Pro" panose="020B0504020202020204" pitchFamily="34" charset="0"/>
              </a:rPr>
              <a:t>Application contact will configure Ping IDP in the Prod application.</a:t>
            </a:r>
          </a:p>
          <a:p>
            <a:pPr marL="457200" indent="-457200">
              <a:buFont typeface="+mj-lt"/>
              <a:buAutoNum type="arabicParenR"/>
            </a:pPr>
            <a:endParaRPr lang="en-US" sz="2000" dirty="0">
              <a:latin typeface="Avenir Next LT Pro Light" panose="020B0304020202020204" pitchFamily="34" charset="0"/>
            </a:endParaRPr>
          </a:p>
          <a:p>
            <a:pPr marL="457200" indent="-457200">
              <a:buFont typeface="+mj-lt"/>
              <a:buAutoNum type="arabicParenR"/>
            </a:pPr>
            <a:r>
              <a:rPr lang="en-US" sz="2000" dirty="0">
                <a:latin typeface="Avenir Next LT Pro Light" panose="020B0304020202020204" pitchFamily="34" charset="0"/>
              </a:rPr>
              <a:t>After configuration is complete in Prod, the application owners will execute their smoke test and Go Live. </a:t>
            </a:r>
          </a:p>
          <a:p>
            <a:pPr marL="457200" indent="-457200">
              <a:buFont typeface="+mj-lt"/>
              <a:buAutoNum type="arabicParenR"/>
            </a:pPr>
            <a:endParaRPr lang="en-US" sz="2000" dirty="0">
              <a:latin typeface="Avenir Next LT Pro Light" panose="020B0304020202020204" pitchFamily="34" charset="0"/>
            </a:endParaRPr>
          </a:p>
          <a:p>
            <a:pPr marL="457200" indent="-457200">
              <a:buFont typeface="+mj-lt"/>
              <a:buAutoNum type="arabicParenR"/>
            </a:pPr>
            <a:r>
              <a:rPr lang="en-US" sz="2000" dirty="0">
                <a:latin typeface="Avenir Next LT Pro Light" panose="020B0304020202020204" pitchFamily="34" charset="0"/>
              </a:rPr>
              <a:t> The Application name and support contacts will be published in the </a:t>
            </a:r>
            <a:r>
              <a:rPr lang="en-US" sz="2000" i="1" dirty="0">
                <a:latin typeface="Avenir Next LT Pro Light" panose="020B0304020202020204" pitchFamily="34" charset="0"/>
              </a:rPr>
              <a:t>Ping Federate Apps</a:t>
            </a:r>
            <a:r>
              <a:rPr lang="en-US" sz="2000" dirty="0">
                <a:latin typeface="Avenir Next LT Pro Light" panose="020B0304020202020204" pitchFamily="34" charset="0"/>
              </a:rPr>
              <a:t> list.</a:t>
            </a:r>
          </a:p>
          <a:p>
            <a:pPr lvl="1"/>
            <a:endParaRPr lang="en-US" dirty="0">
              <a:latin typeface="Avenir Next LT Pro Light" panose="020B0304020202020204" pitchFamily="34" charset="0"/>
            </a:endParaRPr>
          </a:p>
        </p:txBody>
      </p:sp>
      <p:sp>
        <p:nvSpPr>
          <p:cNvPr id="7" name="Rectangle 6">
            <a:extLst>
              <a:ext uri="{FF2B5EF4-FFF2-40B4-BE49-F238E27FC236}">
                <a16:creationId xmlns:a16="http://schemas.microsoft.com/office/drawing/2014/main" id="{AAEA8C14-C431-4EEA-A1C1-1140A5D17D11}"/>
              </a:ext>
            </a:extLst>
          </p:cNvPr>
          <p:cNvSpPr/>
          <p:nvPr/>
        </p:nvSpPr>
        <p:spPr>
          <a:xfrm>
            <a:off x="316260" y="231936"/>
            <a:ext cx="4519635" cy="523220"/>
          </a:xfrm>
          <a:prstGeom prst="rect">
            <a:avLst/>
          </a:prstGeom>
        </p:spPr>
        <p:txBody>
          <a:bodyPr wrap="none">
            <a:spAutoFit/>
          </a:bodyPr>
          <a:lstStyle/>
          <a:p>
            <a:pPr>
              <a:defRPr sz="2800" b="1">
                <a:solidFill>
                  <a:schemeClr val="accent3"/>
                </a:solidFill>
              </a:defRPr>
            </a:pPr>
            <a:r>
              <a:rPr lang="en-US" sz="2800" dirty="0">
                <a:solidFill>
                  <a:srgbClr val="0F3C61"/>
                </a:solidFill>
                <a:latin typeface="Avenir Next LT Pro" panose="020B0504020202020204" pitchFamily="34" charset="0"/>
                <a:ea typeface="Arial" charset="0"/>
                <a:cs typeface="Arial" charset="0"/>
              </a:rPr>
              <a:t>Prod Onboarding - SAML</a:t>
            </a:r>
          </a:p>
        </p:txBody>
      </p:sp>
    </p:spTree>
    <p:extLst>
      <p:ext uri="{BB962C8B-B14F-4D97-AF65-F5344CB8AC3E}">
        <p14:creationId xmlns:p14="http://schemas.microsoft.com/office/powerpoint/2010/main" val="187608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065919-9B71-4510-B36B-EA9FBAC8C0D9}"/>
              </a:ext>
            </a:extLst>
          </p:cNvPr>
          <p:cNvSpPr>
            <a:spLocks noGrp="1"/>
          </p:cNvSpPr>
          <p:nvPr>
            <p:ph type="sldNum" sz="quarter" idx="4294967295"/>
          </p:nvPr>
        </p:nvSpPr>
        <p:spPr>
          <a:xfrm>
            <a:off x="9448800" y="6492875"/>
            <a:ext cx="2743200" cy="365125"/>
          </a:xfrm>
        </p:spPr>
        <p:txBody>
          <a:bodyPr/>
          <a:lstStyle/>
          <a:p>
            <a:fld id="{776E6839-BF70-AC4F-80C0-B922D1327EFF}" type="slidenum">
              <a:rPr lang="en-US" smtClean="0"/>
              <a:t>8</a:t>
            </a:fld>
            <a:endParaRPr lang="en-US"/>
          </a:p>
        </p:txBody>
      </p:sp>
      <p:sp>
        <p:nvSpPr>
          <p:cNvPr id="5" name="TextBox 4">
            <a:extLst>
              <a:ext uri="{FF2B5EF4-FFF2-40B4-BE49-F238E27FC236}">
                <a16:creationId xmlns:a16="http://schemas.microsoft.com/office/drawing/2014/main" id="{E7E88102-58D2-4101-9C96-1F48631286ED}"/>
              </a:ext>
            </a:extLst>
          </p:cNvPr>
          <p:cNvSpPr txBox="1"/>
          <p:nvPr/>
        </p:nvSpPr>
        <p:spPr>
          <a:xfrm>
            <a:off x="323850" y="1123950"/>
            <a:ext cx="11455400" cy="1200329"/>
          </a:xfrm>
          <a:prstGeom prst="rect">
            <a:avLst/>
          </a:prstGeom>
          <a:noFill/>
        </p:spPr>
        <p:txBody>
          <a:bodyPr wrap="square" lIns="91440" tIns="45720" rIns="91440" bIns="45720" rtlCol="0" anchor="t">
            <a:spAutoFit/>
          </a:bodyPr>
          <a:lstStyle/>
          <a:p>
            <a:endParaRPr lang="en-US" dirty="0"/>
          </a:p>
          <a:p>
            <a:endParaRPr lang="en-US" dirty="0"/>
          </a:p>
          <a:p>
            <a:r>
              <a:rPr lang="en-US" dirty="0"/>
              <a:t> </a:t>
            </a:r>
          </a:p>
          <a:p>
            <a:endParaRPr lang="en-US" dirty="0"/>
          </a:p>
        </p:txBody>
      </p:sp>
      <p:sp>
        <p:nvSpPr>
          <p:cNvPr id="8" name="Rectangle 7">
            <a:extLst>
              <a:ext uri="{FF2B5EF4-FFF2-40B4-BE49-F238E27FC236}">
                <a16:creationId xmlns:a16="http://schemas.microsoft.com/office/drawing/2014/main" id="{F4DC0084-AED2-4E0B-B11A-40977BCD4494}"/>
              </a:ext>
            </a:extLst>
          </p:cNvPr>
          <p:cNvSpPr/>
          <p:nvPr/>
        </p:nvSpPr>
        <p:spPr>
          <a:xfrm>
            <a:off x="316260" y="231936"/>
            <a:ext cx="4041876" cy="523220"/>
          </a:xfrm>
          <a:prstGeom prst="rect">
            <a:avLst/>
          </a:prstGeom>
        </p:spPr>
        <p:txBody>
          <a:bodyPr wrap="none">
            <a:spAutoFit/>
          </a:bodyPr>
          <a:lstStyle/>
          <a:p>
            <a:pPr>
              <a:defRPr sz="2800" b="1">
                <a:solidFill>
                  <a:schemeClr val="accent3"/>
                </a:solidFill>
              </a:defRPr>
            </a:pPr>
            <a:r>
              <a:rPr lang="en-US" sz="2800" dirty="0">
                <a:solidFill>
                  <a:srgbClr val="0F3C61"/>
                </a:solidFill>
                <a:latin typeface="Avenir Next LT Pro" panose="020B0504020202020204" pitchFamily="34" charset="0"/>
                <a:ea typeface="Arial" charset="0"/>
                <a:cs typeface="Arial" charset="0"/>
              </a:rPr>
              <a:t>Questionnaire Review</a:t>
            </a:r>
          </a:p>
        </p:txBody>
      </p:sp>
    </p:spTree>
    <p:extLst>
      <p:ext uri="{BB962C8B-B14F-4D97-AF65-F5344CB8AC3E}">
        <p14:creationId xmlns:p14="http://schemas.microsoft.com/office/powerpoint/2010/main" val="229972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A2362C-2987-7AEE-9EB2-755621681FEA}"/>
              </a:ext>
            </a:extLst>
          </p:cNvPr>
          <p:cNvSpPr/>
          <p:nvPr/>
        </p:nvSpPr>
        <p:spPr>
          <a:xfrm>
            <a:off x="316260" y="231936"/>
            <a:ext cx="2149948" cy="523220"/>
          </a:xfrm>
          <a:prstGeom prst="rect">
            <a:avLst/>
          </a:prstGeom>
        </p:spPr>
        <p:txBody>
          <a:bodyPr wrap="none">
            <a:spAutoFit/>
          </a:bodyPr>
          <a:lstStyle/>
          <a:p>
            <a:pPr>
              <a:defRPr sz="2800" b="1">
                <a:solidFill>
                  <a:schemeClr val="accent3"/>
                </a:solidFill>
              </a:defRPr>
            </a:pPr>
            <a:r>
              <a:rPr lang="en-US" sz="2800" dirty="0">
                <a:solidFill>
                  <a:srgbClr val="0F3C61"/>
                </a:solidFill>
                <a:latin typeface="Avenir Next LT Pro" panose="020B0504020202020204" pitchFamily="34" charset="0"/>
                <a:ea typeface="Arial" charset="0"/>
                <a:cs typeface="Arial" charset="0"/>
              </a:rPr>
              <a:t>Questions?</a:t>
            </a:r>
          </a:p>
        </p:txBody>
      </p:sp>
      <p:pic>
        <p:nvPicPr>
          <p:cNvPr id="5" name="Picture 4">
            <a:extLst>
              <a:ext uri="{FF2B5EF4-FFF2-40B4-BE49-F238E27FC236}">
                <a16:creationId xmlns:a16="http://schemas.microsoft.com/office/drawing/2014/main" id="{E3A990DE-431C-766A-24CA-3D766A5B5052}"/>
              </a:ext>
            </a:extLst>
          </p:cNvPr>
          <p:cNvPicPr>
            <a:picLocks noChangeAspect="1"/>
          </p:cNvPicPr>
          <p:nvPr/>
        </p:nvPicPr>
        <p:blipFill>
          <a:blip r:embed="rId3"/>
          <a:stretch>
            <a:fillRect/>
          </a:stretch>
        </p:blipFill>
        <p:spPr>
          <a:xfrm>
            <a:off x="2166232" y="1740693"/>
            <a:ext cx="6166678" cy="3376613"/>
          </a:xfrm>
          <a:prstGeom prst="rect">
            <a:avLst/>
          </a:prstGeom>
        </p:spPr>
      </p:pic>
    </p:spTree>
    <p:extLst>
      <p:ext uri="{BB962C8B-B14F-4D97-AF65-F5344CB8AC3E}">
        <p14:creationId xmlns:p14="http://schemas.microsoft.com/office/powerpoint/2010/main" val="1582241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Template" id="{20DFC2DE-B84F-9049-9DA9-E72DC6914786}" vid="{0FA17F99-81B2-F840-8927-D85C7D7E00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166AFF09359645A232360BAAC73DD7" ma:contentTypeVersion="18" ma:contentTypeDescription="Create a new document." ma:contentTypeScope="" ma:versionID="8fd36a5965f0105c5abb0e7c7561b701">
  <xsd:schema xmlns:xsd="http://www.w3.org/2001/XMLSchema" xmlns:xs="http://www.w3.org/2001/XMLSchema" xmlns:p="http://schemas.microsoft.com/office/2006/metadata/properties" xmlns:ns2="f7968b60-6011-4a7f-bb8b-47ff12cd6d36" xmlns:ns3="23902bb7-6fcb-4963-92f5-7746f6e66884" targetNamespace="http://schemas.microsoft.com/office/2006/metadata/properties" ma:root="true" ma:fieldsID="a09ab1e660bc020720904dc151b1ae70" ns2:_="" ns3:_="">
    <xsd:import namespace="f7968b60-6011-4a7f-bb8b-47ff12cd6d36"/>
    <xsd:import namespace="23902bb7-6fcb-4963-92f5-7746f6e668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68b60-6011-4a7f-bb8b-47ff12cd6d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985e619-4f30-4947-b9a4-21d173908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902bb7-6fcb-4963-92f5-7746f6e668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368604-4b7a-421e-a3eb-61c570957cde}" ma:internalName="TaxCatchAll" ma:showField="CatchAllData" ma:web="23902bb7-6fcb-4963-92f5-7746f6e668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968b60-6011-4a7f-bb8b-47ff12cd6d36">
      <Terms xmlns="http://schemas.microsoft.com/office/infopath/2007/PartnerControls"/>
    </lcf76f155ced4ddcb4097134ff3c332f>
    <TaxCatchAll xmlns="23902bb7-6fcb-4963-92f5-7746f6e66884" xsi:nil="true"/>
  </documentManagement>
</p:properties>
</file>

<file path=customXml/itemProps1.xml><?xml version="1.0" encoding="utf-8"?>
<ds:datastoreItem xmlns:ds="http://schemas.openxmlformats.org/officeDocument/2006/customXml" ds:itemID="{EAF4ADD5-3221-4656-A6E8-1419F5CF11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968b60-6011-4a7f-bb8b-47ff12cd6d36"/>
    <ds:schemaRef ds:uri="23902bb7-6fcb-4963-92f5-7746f6e66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FE572-4A8B-449E-9B20-4E8EE66C938D}">
  <ds:schemaRefs>
    <ds:schemaRef ds:uri="http://schemas.microsoft.com/sharepoint/v3/contenttype/forms"/>
  </ds:schemaRefs>
</ds:datastoreItem>
</file>

<file path=customXml/itemProps3.xml><?xml version="1.0" encoding="utf-8"?>
<ds:datastoreItem xmlns:ds="http://schemas.openxmlformats.org/officeDocument/2006/customXml" ds:itemID="{9D7EC335-FF3F-4512-9708-E573B7F16128}">
  <ds:schemaRefs>
    <ds:schemaRef ds:uri="f7968b60-6011-4a7f-bb8b-47ff12cd6d36"/>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terms/"/>
    <ds:schemaRef ds:uri="http://schemas.openxmlformats.org/package/2006/metadata/core-properties"/>
    <ds:schemaRef ds:uri="23902bb7-6fcb-4963-92f5-7746f6e6688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10989</TotalTime>
  <Words>606</Words>
  <Application>Microsoft Office PowerPoint</Application>
  <PresentationFormat>Widescreen</PresentationFormat>
  <Paragraphs>95</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Avenir Next LT Pro</vt:lpstr>
      <vt:lpstr>Avenir Next LT Pro Light</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Onboarding Proces - SAMs</vt:lpstr>
      <vt:lpstr>Onboarding Process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Mary-Alice Warren</dc:creator>
  <cp:lastModifiedBy>Maura Tonguet</cp:lastModifiedBy>
  <cp:revision>25</cp:revision>
  <cp:lastPrinted>2022-03-16T11:42:25Z</cp:lastPrinted>
  <dcterms:created xsi:type="dcterms:W3CDTF">2018-03-01T03:44:28Z</dcterms:created>
  <dcterms:modified xsi:type="dcterms:W3CDTF">2024-01-25T14:57:58Z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0x01010093166AFF09359645A232360BAAC73DD7</vt:lpwstr>
  </property>
  <property fmtid="{D5CDD505-2E9C-101B-9397-08002B2CF9AE}" pid="3" name="MediaServiceImageTags">
    <vt:lpwstr/>
  </property>
</Properties>
</file>