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36" r:id="rId4"/>
  </p:sldMasterIdLst>
  <p:notesMasterIdLst>
    <p:notesMasterId r:id="rId47"/>
  </p:notesMasterIdLst>
  <p:sldIdLst>
    <p:sldId id="429" r:id="rId5"/>
    <p:sldId id="256" r:id="rId6"/>
    <p:sldId id="407" r:id="rId7"/>
    <p:sldId id="258" r:id="rId8"/>
    <p:sldId id="257" r:id="rId9"/>
    <p:sldId id="259" r:id="rId10"/>
    <p:sldId id="260" r:id="rId11"/>
    <p:sldId id="261" r:id="rId12"/>
    <p:sldId id="427" r:id="rId13"/>
    <p:sldId id="417" r:id="rId14"/>
    <p:sldId id="428" r:id="rId15"/>
    <p:sldId id="418" r:id="rId16"/>
    <p:sldId id="420" r:id="rId17"/>
    <p:sldId id="424" r:id="rId18"/>
    <p:sldId id="425" r:id="rId19"/>
    <p:sldId id="262" r:id="rId20"/>
    <p:sldId id="402" r:id="rId21"/>
    <p:sldId id="421" r:id="rId22"/>
    <p:sldId id="409" r:id="rId23"/>
    <p:sldId id="412" r:id="rId24"/>
    <p:sldId id="275" r:id="rId25"/>
    <p:sldId id="271" r:id="rId26"/>
    <p:sldId id="263" r:id="rId27"/>
    <p:sldId id="396" r:id="rId28"/>
    <p:sldId id="389" r:id="rId29"/>
    <p:sldId id="390" r:id="rId30"/>
    <p:sldId id="414" r:id="rId31"/>
    <p:sldId id="413" r:id="rId32"/>
    <p:sldId id="422" r:id="rId33"/>
    <p:sldId id="264" r:id="rId34"/>
    <p:sldId id="401" r:id="rId35"/>
    <p:sldId id="276" r:id="rId36"/>
    <p:sldId id="277" r:id="rId37"/>
    <p:sldId id="408" r:id="rId38"/>
    <p:sldId id="265" r:id="rId39"/>
    <p:sldId id="399" r:id="rId40"/>
    <p:sldId id="400" r:id="rId41"/>
    <p:sldId id="406" r:id="rId42"/>
    <p:sldId id="268" r:id="rId43"/>
    <p:sldId id="416" r:id="rId44"/>
    <p:sldId id="426" r:id="rId45"/>
    <p:sldId id="398"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0000"/>
    <a:srgbClr val="F9F9FB"/>
    <a:srgbClr val="FAF8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545079-145A-4D6F-9676-E4D05FA807BA}" v="1" dt="2026-02-24T13:18:21.327"/>
    <p1510:client id="{CF1CD4C6-F1F0-B6EB-1BA5-9BB6F3E18ED8}" v="32" dt="2026-02-24T12:59:16.3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514" autoAdjust="0"/>
    <p:restoredTop sz="83200" autoAdjust="0"/>
  </p:normalViewPr>
  <p:slideViewPr>
    <p:cSldViewPr snapToGrid="0">
      <p:cViewPr varScale="1">
        <p:scale>
          <a:sx n="101" d="100"/>
          <a:sy n="101" d="100"/>
        </p:scale>
        <p:origin x="58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tter, John P" userId="S::john.cotter@nc.gov::62c62e31-c744-43eb-9fda-5d31915a216e" providerId="AD" clId="Web-{91CE7615-9571-62F1-CB9D-7BE9A58EB135}"/>
    <pc:docChg chg="mod addSld modSld sldOrd addMainMaster delMainMaster">
      <pc:chgData name="Cotter, John P" userId="S::john.cotter@nc.gov::62c62e31-c744-43eb-9fda-5d31915a216e" providerId="AD" clId="Web-{91CE7615-9571-62F1-CB9D-7BE9A58EB135}" dt="2026-01-30T13:47:06.724" v="158" actId="20577"/>
      <pc:docMkLst>
        <pc:docMk/>
      </pc:docMkLst>
      <pc:sldChg chg="modSp mod modClrScheme chgLayout">
        <pc:chgData name="Cotter, John P" userId="S::john.cotter@nc.gov::62c62e31-c744-43eb-9fda-5d31915a216e" providerId="AD" clId="Web-{91CE7615-9571-62F1-CB9D-7BE9A58EB135}" dt="2026-01-30T13:44:23.585" v="144"/>
        <pc:sldMkLst>
          <pc:docMk/>
          <pc:sldMk cId="109857222" sldId="256"/>
        </pc:sldMkLst>
        <pc:spChg chg="mod ord">
          <ac:chgData name="Cotter, John P" userId="S::john.cotter@nc.gov::62c62e31-c744-43eb-9fda-5d31915a216e" providerId="AD" clId="Web-{91CE7615-9571-62F1-CB9D-7BE9A58EB135}" dt="2026-01-30T13:44:23.585" v="144"/>
          <ac:spMkLst>
            <pc:docMk/>
            <pc:sldMk cId="109857222" sldId="256"/>
            <ac:spMk id="2" creationId="{00000000-0000-0000-0000-000000000000}"/>
          </ac:spMkLst>
        </pc:spChg>
      </pc:sldChg>
      <pc:sldChg chg="modSp new mod modClrScheme chgLayout">
        <pc:chgData name="Cotter, John P" userId="S::john.cotter@nc.gov::62c62e31-c744-43eb-9fda-5d31915a216e" providerId="AD" clId="Web-{91CE7615-9571-62F1-CB9D-7BE9A58EB135}" dt="2026-01-30T13:44:23.585" v="144"/>
        <pc:sldMkLst>
          <pc:docMk/>
          <pc:sldMk cId="3577717659" sldId="257"/>
        </pc:sldMkLst>
        <pc:spChg chg="mod ord">
          <ac:chgData name="Cotter, John P" userId="S::john.cotter@nc.gov::62c62e31-c744-43eb-9fda-5d31915a216e" providerId="AD" clId="Web-{91CE7615-9571-62F1-CB9D-7BE9A58EB135}" dt="2026-01-30T13:44:23.585" v="144"/>
          <ac:spMkLst>
            <pc:docMk/>
            <pc:sldMk cId="3577717659" sldId="257"/>
            <ac:spMk id="2" creationId="{76A013A1-7A26-09D6-3494-6DFD3C6915EA}"/>
          </ac:spMkLst>
        </pc:spChg>
        <pc:spChg chg="mod ord">
          <ac:chgData name="Cotter, John P" userId="S::john.cotter@nc.gov::62c62e31-c744-43eb-9fda-5d31915a216e" providerId="AD" clId="Web-{91CE7615-9571-62F1-CB9D-7BE9A58EB135}" dt="2026-01-30T13:44:23.585" v="144"/>
          <ac:spMkLst>
            <pc:docMk/>
            <pc:sldMk cId="3577717659" sldId="257"/>
            <ac:spMk id="3" creationId="{76E7C024-7C76-3B54-2414-B41DC8173780}"/>
          </ac:spMkLst>
        </pc:spChg>
      </pc:sldChg>
      <pc:sldChg chg="addSp delSp modSp new mod ord modClrScheme chgLayout">
        <pc:chgData name="Cotter, John P" userId="S::john.cotter@nc.gov::62c62e31-c744-43eb-9fda-5d31915a216e" providerId="AD" clId="Web-{91CE7615-9571-62F1-CB9D-7BE9A58EB135}" dt="2026-01-30T13:47:06.724" v="158" actId="20577"/>
        <pc:sldMkLst>
          <pc:docMk/>
          <pc:sldMk cId="1380616246" sldId="258"/>
        </pc:sldMkLst>
        <pc:spChg chg="mod ord">
          <ac:chgData name="Cotter, John P" userId="S::john.cotter@nc.gov::62c62e31-c744-43eb-9fda-5d31915a216e" providerId="AD" clId="Web-{91CE7615-9571-62F1-CB9D-7BE9A58EB135}" dt="2026-01-30T13:46:11.381" v="154" actId="20577"/>
          <ac:spMkLst>
            <pc:docMk/>
            <pc:sldMk cId="1380616246" sldId="258"/>
            <ac:spMk id="2" creationId="{EE95384D-10E7-4C3B-B281-AC21A388E6B6}"/>
          </ac:spMkLst>
        </pc:spChg>
        <pc:spChg chg="mod ord">
          <ac:chgData name="Cotter, John P" userId="S::john.cotter@nc.gov::62c62e31-c744-43eb-9fda-5d31915a216e" providerId="AD" clId="Web-{91CE7615-9571-62F1-CB9D-7BE9A58EB135}" dt="2026-01-30T13:47:04.333" v="157" actId="20577"/>
          <ac:spMkLst>
            <pc:docMk/>
            <pc:sldMk cId="1380616246" sldId="258"/>
            <ac:spMk id="3" creationId="{0DE019D4-5C51-B20A-C8DE-1A0B862136B5}"/>
          </ac:spMkLst>
        </pc:spChg>
        <pc:spChg chg="mod ord">
          <ac:chgData name="Cotter, John P" userId="S::john.cotter@nc.gov::62c62e31-c744-43eb-9fda-5d31915a216e" providerId="AD" clId="Web-{91CE7615-9571-62F1-CB9D-7BE9A58EB135}" dt="2026-01-30T13:47:06.724" v="158" actId="20577"/>
          <ac:spMkLst>
            <pc:docMk/>
            <pc:sldMk cId="1380616246" sldId="258"/>
            <ac:spMk id="4" creationId="{150FE57C-2E47-E222-CB0B-D36B74FC63FB}"/>
          </ac:spMkLst>
        </pc:spChg>
      </pc:sldChg>
      <pc:sldMasterChg chg="add addSldLayout modSldLayout">
        <pc:chgData name="Cotter, John P" userId="S::john.cotter@nc.gov::62c62e31-c744-43eb-9fda-5d31915a216e" providerId="AD" clId="Web-{91CE7615-9571-62F1-CB9D-7BE9A58EB135}" dt="2026-01-30T13:44:23.585" v="144"/>
        <pc:sldMasterMkLst>
          <pc:docMk/>
          <pc:sldMasterMk cId="2015236160" sldId="2147484236"/>
        </pc:sldMasterMkLst>
        <pc:sldLayoutChg chg="add mod replId">
          <pc:chgData name="Cotter, John P" userId="S::john.cotter@nc.gov::62c62e31-c744-43eb-9fda-5d31915a216e" providerId="AD" clId="Web-{91CE7615-9571-62F1-CB9D-7BE9A58EB135}" dt="2026-01-30T13:44:23.585" v="144"/>
          <pc:sldLayoutMkLst>
            <pc:docMk/>
            <pc:sldMasterMk cId="2015236160" sldId="2147484236"/>
            <pc:sldLayoutMk cId="2292530209" sldId="2147484237"/>
          </pc:sldLayoutMkLst>
        </pc:sldLayoutChg>
        <pc:sldLayoutChg chg="add mod replId">
          <pc:chgData name="Cotter, John P" userId="S::john.cotter@nc.gov::62c62e31-c744-43eb-9fda-5d31915a216e" providerId="AD" clId="Web-{91CE7615-9571-62F1-CB9D-7BE9A58EB135}" dt="2026-01-30T13:44:23.585" v="144"/>
          <pc:sldLayoutMkLst>
            <pc:docMk/>
            <pc:sldMasterMk cId="2015236160" sldId="2147484236"/>
            <pc:sldLayoutMk cId="3137515192" sldId="2147484238"/>
          </pc:sldLayoutMkLst>
        </pc:sldLayoutChg>
        <pc:sldLayoutChg chg="add mod replId">
          <pc:chgData name="Cotter, John P" userId="S::john.cotter@nc.gov::62c62e31-c744-43eb-9fda-5d31915a216e" providerId="AD" clId="Web-{91CE7615-9571-62F1-CB9D-7BE9A58EB135}" dt="2026-01-30T13:44:23.585" v="144"/>
          <pc:sldLayoutMkLst>
            <pc:docMk/>
            <pc:sldMasterMk cId="2015236160" sldId="2147484236"/>
            <pc:sldLayoutMk cId="1827291068" sldId="2147484239"/>
          </pc:sldLayoutMkLst>
        </pc:sldLayoutChg>
        <pc:sldLayoutChg chg="add mod replId">
          <pc:chgData name="Cotter, John P" userId="S::john.cotter@nc.gov::62c62e31-c744-43eb-9fda-5d31915a216e" providerId="AD" clId="Web-{91CE7615-9571-62F1-CB9D-7BE9A58EB135}" dt="2026-01-30T13:44:23.585" v="144"/>
          <pc:sldLayoutMkLst>
            <pc:docMk/>
            <pc:sldMasterMk cId="2015236160" sldId="2147484236"/>
            <pc:sldLayoutMk cId="1589767873" sldId="2147484240"/>
          </pc:sldLayoutMkLst>
        </pc:sldLayoutChg>
        <pc:sldLayoutChg chg="add mod replId">
          <pc:chgData name="Cotter, John P" userId="S::john.cotter@nc.gov::62c62e31-c744-43eb-9fda-5d31915a216e" providerId="AD" clId="Web-{91CE7615-9571-62F1-CB9D-7BE9A58EB135}" dt="2026-01-30T13:44:23.585" v="144"/>
          <pc:sldLayoutMkLst>
            <pc:docMk/>
            <pc:sldMasterMk cId="2015236160" sldId="2147484236"/>
            <pc:sldLayoutMk cId="2975217633" sldId="2147484241"/>
          </pc:sldLayoutMkLst>
        </pc:sldLayoutChg>
        <pc:sldLayoutChg chg="add mod replId">
          <pc:chgData name="Cotter, John P" userId="S::john.cotter@nc.gov::62c62e31-c744-43eb-9fda-5d31915a216e" providerId="AD" clId="Web-{91CE7615-9571-62F1-CB9D-7BE9A58EB135}" dt="2026-01-30T13:44:23.585" v="144"/>
          <pc:sldLayoutMkLst>
            <pc:docMk/>
            <pc:sldMasterMk cId="2015236160" sldId="2147484236"/>
            <pc:sldLayoutMk cId="2232093901" sldId="2147484242"/>
          </pc:sldLayoutMkLst>
        </pc:sldLayoutChg>
        <pc:sldLayoutChg chg="add mod replId">
          <pc:chgData name="Cotter, John P" userId="S::john.cotter@nc.gov::62c62e31-c744-43eb-9fda-5d31915a216e" providerId="AD" clId="Web-{91CE7615-9571-62F1-CB9D-7BE9A58EB135}" dt="2026-01-30T13:44:23.585" v="144"/>
          <pc:sldLayoutMkLst>
            <pc:docMk/>
            <pc:sldMasterMk cId="2015236160" sldId="2147484236"/>
            <pc:sldLayoutMk cId="2831722382" sldId="2147484243"/>
          </pc:sldLayoutMkLst>
        </pc:sldLayoutChg>
        <pc:sldLayoutChg chg="add mod replId">
          <pc:chgData name="Cotter, John P" userId="S::john.cotter@nc.gov::62c62e31-c744-43eb-9fda-5d31915a216e" providerId="AD" clId="Web-{91CE7615-9571-62F1-CB9D-7BE9A58EB135}" dt="2026-01-30T13:44:23.585" v="144"/>
          <pc:sldLayoutMkLst>
            <pc:docMk/>
            <pc:sldMasterMk cId="2015236160" sldId="2147484236"/>
            <pc:sldLayoutMk cId="2259491272" sldId="2147484244"/>
          </pc:sldLayoutMkLst>
        </pc:sldLayoutChg>
        <pc:sldLayoutChg chg="add mod replId">
          <pc:chgData name="Cotter, John P" userId="S::john.cotter@nc.gov::62c62e31-c744-43eb-9fda-5d31915a216e" providerId="AD" clId="Web-{91CE7615-9571-62F1-CB9D-7BE9A58EB135}" dt="2026-01-30T13:44:23.585" v="144"/>
          <pc:sldLayoutMkLst>
            <pc:docMk/>
            <pc:sldMasterMk cId="2015236160" sldId="2147484236"/>
            <pc:sldLayoutMk cId="2612904926" sldId="2147484245"/>
          </pc:sldLayoutMkLst>
        </pc:sldLayoutChg>
        <pc:sldLayoutChg chg="add mod replId">
          <pc:chgData name="Cotter, John P" userId="S::john.cotter@nc.gov::62c62e31-c744-43eb-9fda-5d31915a216e" providerId="AD" clId="Web-{91CE7615-9571-62F1-CB9D-7BE9A58EB135}" dt="2026-01-30T13:44:23.585" v="144"/>
          <pc:sldLayoutMkLst>
            <pc:docMk/>
            <pc:sldMasterMk cId="2015236160" sldId="2147484236"/>
            <pc:sldLayoutMk cId="698383754" sldId="2147484246"/>
          </pc:sldLayoutMkLst>
        </pc:sldLayoutChg>
        <pc:sldLayoutChg chg="add mod replId">
          <pc:chgData name="Cotter, John P" userId="S::john.cotter@nc.gov::62c62e31-c744-43eb-9fda-5d31915a216e" providerId="AD" clId="Web-{91CE7615-9571-62F1-CB9D-7BE9A58EB135}" dt="2026-01-30T13:44:23.585" v="144"/>
          <pc:sldLayoutMkLst>
            <pc:docMk/>
            <pc:sldMasterMk cId="2015236160" sldId="2147484236"/>
            <pc:sldLayoutMk cId="4292755935" sldId="2147484247"/>
          </pc:sldLayoutMkLst>
        </pc:sldLayoutChg>
      </pc:sldMasterChg>
    </pc:docChg>
  </pc:docChgLst>
  <pc:docChgLst>
    <pc:chgData name="Cotter, John P" userId="S::john.cotter@nc.gov::62c62e31-c744-43eb-9fda-5d31915a216e" providerId="AD" clId="Web-{FF140CB4-8B6D-BB62-6B1A-C36B290FA074}"/>
    <pc:docChg chg="addSld delSld modSld">
      <pc:chgData name="Cotter, John P" userId="S::john.cotter@nc.gov::62c62e31-c744-43eb-9fda-5d31915a216e" providerId="AD" clId="Web-{FF140CB4-8B6D-BB62-6B1A-C36B290FA074}" dt="2026-02-17T16:08:58.119" v="11"/>
      <pc:docMkLst>
        <pc:docMk/>
      </pc:docMkLst>
      <pc:sldChg chg="modNotes">
        <pc:chgData name="Cotter, John P" userId="S::john.cotter@nc.gov::62c62e31-c744-43eb-9fda-5d31915a216e" providerId="AD" clId="Web-{FF140CB4-8B6D-BB62-6B1A-C36B290FA074}" dt="2026-02-17T16:08:56.260" v="10"/>
        <pc:sldMkLst>
          <pc:docMk/>
          <pc:sldMk cId="3493280355" sldId="418"/>
        </pc:sldMkLst>
      </pc:sldChg>
    </pc:docChg>
  </pc:docChgLst>
  <pc:docChgLst>
    <pc:chgData name="Cotter, John P" userId="S::john.cotter@nc.gov::62c62e31-c744-43eb-9fda-5d31915a216e" providerId="AD" clId="Web-{76679172-46F1-4A09-5FAF-166D40393BC6}"/>
    <pc:docChg chg="modSld">
      <pc:chgData name="Cotter, John P" userId="S::john.cotter@nc.gov::62c62e31-c744-43eb-9fda-5d31915a216e" providerId="AD" clId="Web-{76679172-46F1-4A09-5FAF-166D40393BC6}" dt="2026-02-18T21:20:34.448" v="4" actId="20577"/>
      <pc:docMkLst>
        <pc:docMk/>
      </pc:docMkLst>
      <pc:sldChg chg="modSp">
        <pc:chgData name="Cotter, John P" userId="S::john.cotter@nc.gov::62c62e31-c744-43eb-9fda-5d31915a216e" providerId="AD" clId="Web-{76679172-46F1-4A09-5FAF-166D40393BC6}" dt="2026-02-18T21:20:34.448" v="4" actId="20577"/>
        <pc:sldMkLst>
          <pc:docMk/>
          <pc:sldMk cId="109857222" sldId="256"/>
        </pc:sldMkLst>
        <pc:spChg chg="mod">
          <ac:chgData name="Cotter, John P" userId="S::john.cotter@nc.gov::62c62e31-c744-43eb-9fda-5d31915a216e" providerId="AD" clId="Web-{76679172-46F1-4A09-5FAF-166D40393BC6}" dt="2026-02-18T21:20:34.448" v="4" actId="20577"/>
          <ac:spMkLst>
            <pc:docMk/>
            <pc:sldMk cId="109857222" sldId="256"/>
            <ac:spMk id="2" creationId="{00000000-0000-0000-0000-000000000000}"/>
          </ac:spMkLst>
        </pc:spChg>
      </pc:sldChg>
    </pc:docChg>
  </pc:docChgLst>
  <pc:docChgLst>
    <pc:chgData name="Cotter, John P" userId="S::john.cotter@nc.gov::62c62e31-c744-43eb-9fda-5d31915a216e" providerId="AD" clId="Web-{092C0437-2362-BF20-FED4-5717B02A48B1}"/>
    <pc:docChg chg="modSld">
      <pc:chgData name="Cotter, John P" userId="S::john.cotter@nc.gov::62c62e31-c744-43eb-9fda-5d31915a216e" providerId="AD" clId="Web-{092C0437-2362-BF20-FED4-5717B02A48B1}" dt="2026-02-10T18:06:23.374" v="28" actId="20577"/>
      <pc:docMkLst>
        <pc:docMk/>
      </pc:docMkLst>
      <pc:sldChg chg="modSp">
        <pc:chgData name="Cotter, John P" userId="S::john.cotter@nc.gov::62c62e31-c744-43eb-9fda-5d31915a216e" providerId="AD" clId="Web-{092C0437-2362-BF20-FED4-5717B02A48B1}" dt="2026-02-10T18:06:23.374" v="28" actId="20577"/>
        <pc:sldMkLst>
          <pc:docMk/>
          <pc:sldMk cId="3577717659" sldId="257"/>
        </pc:sldMkLst>
        <pc:spChg chg="mod">
          <ac:chgData name="Cotter, John P" userId="S::john.cotter@nc.gov::62c62e31-c744-43eb-9fda-5d31915a216e" providerId="AD" clId="Web-{092C0437-2362-BF20-FED4-5717B02A48B1}" dt="2026-02-10T18:06:23.374" v="28" actId="20577"/>
          <ac:spMkLst>
            <pc:docMk/>
            <pc:sldMk cId="3577717659" sldId="257"/>
            <ac:spMk id="3" creationId="{76E7C024-7C76-3B54-2414-B41DC8173780}"/>
          </ac:spMkLst>
        </pc:spChg>
      </pc:sldChg>
    </pc:docChg>
  </pc:docChgLst>
  <pc:docChgLst>
    <pc:chgData name="Cotter, John P" userId="S::john.cotter@nc.gov::62c62e31-c744-43eb-9fda-5d31915a216e" providerId="AD" clId="Web-{CF1CD4C6-F1F0-B6EB-1BA5-9BB6F3E18ED8}"/>
    <pc:docChg chg="modSld">
      <pc:chgData name="Cotter, John P" userId="S::john.cotter@nc.gov::62c62e31-c744-43eb-9fda-5d31915a216e" providerId="AD" clId="Web-{CF1CD4C6-F1F0-B6EB-1BA5-9BB6F3E18ED8}" dt="2026-02-24T12:59:16.341" v="165" actId="20577"/>
      <pc:docMkLst>
        <pc:docMk/>
      </pc:docMkLst>
      <pc:sldChg chg="modNotes">
        <pc:chgData name="Cotter, John P" userId="S::john.cotter@nc.gov::62c62e31-c744-43eb-9fda-5d31915a216e" providerId="AD" clId="Web-{CF1CD4C6-F1F0-B6EB-1BA5-9BB6F3E18ED8}" dt="2026-02-24T12:58:12.716" v="153"/>
        <pc:sldMkLst>
          <pc:docMk/>
          <pc:sldMk cId="1576307672" sldId="417"/>
        </pc:sldMkLst>
      </pc:sldChg>
      <pc:sldChg chg="modSp modNotes">
        <pc:chgData name="Cotter, John P" userId="S::john.cotter@nc.gov::62c62e31-c744-43eb-9fda-5d31915a216e" providerId="AD" clId="Web-{CF1CD4C6-F1F0-B6EB-1BA5-9BB6F3E18ED8}" dt="2026-02-24T12:59:16.341" v="165" actId="20577"/>
        <pc:sldMkLst>
          <pc:docMk/>
          <pc:sldMk cId="433986876" sldId="424"/>
        </pc:sldMkLst>
        <pc:spChg chg="mod">
          <ac:chgData name="Cotter, John P" userId="S::john.cotter@nc.gov::62c62e31-c744-43eb-9fda-5d31915a216e" providerId="AD" clId="Web-{CF1CD4C6-F1F0-B6EB-1BA5-9BB6F3E18ED8}" dt="2026-02-24T12:59:16.341" v="165" actId="20577"/>
          <ac:spMkLst>
            <pc:docMk/>
            <pc:sldMk cId="433986876" sldId="424"/>
            <ac:spMk id="8" creationId="{2BDAF029-CB0B-7BE6-4ED2-B4198A4ED485}"/>
          </ac:spMkLst>
        </pc:spChg>
      </pc:sldChg>
      <pc:sldChg chg="modSp modNotes">
        <pc:chgData name="Cotter, John P" userId="S::john.cotter@nc.gov::62c62e31-c744-43eb-9fda-5d31915a216e" providerId="AD" clId="Web-{CF1CD4C6-F1F0-B6EB-1BA5-9BB6F3E18ED8}" dt="2026-02-24T12:56:54.654" v="109"/>
        <pc:sldMkLst>
          <pc:docMk/>
          <pc:sldMk cId="2299660703" sldId="427"/>
        </pc:sldMkLst>
        <pc:spChg chg="mod">
          <ac:chgData name="Cotter, John P" userId="S::john.cotter@nc.gov::62c62e31-c744-43eb-9fda-5d31915a216e" providerId="AD" clId="Web-{CF1CD4C6-F1F0-B6EB-1BA5-9BB6F3E18ED8}" dt="2026-02-24T12:55:37.217" v="24" actId="14100"/>
          <ac:spMkLst>
            <pc:docMk/>
            <pc:sldMk cId="2299660703" sldId="427"/>
            <ac:spMk id="2" creationId="{CE9587C2-0C14-FE5E-29E0-AA63BC310C2C}"/>
          </ac:spMkLst>
        </pc:spChg>
      </pc:sldChg>
    </pc:docChg>
  </pc:docChgLst>
  <pc:docChgLst>
    <pc:chgData name="Cotter, John P" userId="62c62e31-c744-43eb-9fda-5d31915a216e" providerId="ADAL" clId="{EF78FC4C-9434-435F-A424-43AD3778AF2C}"/>
    <pc:docChg chg="undo redo custSel addSld delSld modSld sldOrd addMainMaster delMainMaster modMainMaster">
      <pc:chgData name="Cotter, John P" userId="62c62e31-c744-43eb-9fda-5d31915a216e" providerId="ADAL" clId="{EF78FC4C-9434-435F-A424-43AD3778AF2C}" dt="2026-02-24T13:26:38.409" v="23463" actId="20577"/>
      <pc:docMkLst>
        <pc:docMk/>
      </pc:docMkLst>
      <pc:sldChg chg="addSp delSp modSp mod">
        <pc:chgData name="Cotter, John P" userId="62c62e31-c744-43eb-9fda-5d31915a216e" providerId="ADAL" clId="{EF78FC4C-9434-435F-A424-43AD3778AF2C}" dt="2026-02-20T19:20:27.297" v="22238"/>
        <pc:sldMkLst>
          <pc:docMk/>
          <pc:sldMk cId="109857222" sldId="256"/>
        </pc:sldMkLst>
        <pc:spChg chg="mod">
          <ac:chgData name="Cotter, John P" userId="62c62e31-c744-43eb-9fda-5d31915a216e" providerId="ADAL" clId="{EF78FC4C-9434-435F-A424-43AD3778AF2C}" dt="2026-02-03T13:56:09.509" v="10812" actId="1076"/>
          <ac:spMkLst>
            <pc:docMk/>
            <pc:sldMk cId="109857222" sldId="256"/>
            <ac:spMk id="2" creationId="{00000000-0000-0000-0000-000000000000}"/>
          </ac:spMkLst>
        </pc:spChg>
        <pc:spChg chg="add">
          <ac:chgData name="Cotter, John P" userId="62c62e31-c744-43eb-9fda-5d31915a216e" providerId="ADAL" clId="{EF78FC4C-9434-435F-A424-43AD3778AF2C}" dt="2026-02-20T19:17:42.823" v="22187"/>
          <ac:spMkLst>
            <pc:docMk/>
            <pc:sldMk cId="109857222" sldId="256"/>
            <ac:spMk id="4" creationId="{02B4315D-A07C-D927-98DA-451C6B00D27D}"/>
          </ac:spMkLst>
        </pc:spChg>
        <pc:picChg chg="add mod">
          <ac:chgData name="Cotter, John P" userId="62c62e31-c744-43eb-9fda-5d31915a216e" providerId="ADAL" clId="{EF78FC4C-9434-435F-A424-43AD3778AF2C}" dt="2026-02-20T19:20:27.297" v="22238"/>
          <ac:picMkLst>
            <pc:docMk/>
            <pc:sldMk cId="109857222" sldId="256"/>
            <ac:picMk id="8" creationId="{C39D51AC-9ED7-DAF0-C832-8F48DCD48748}"/>
          </ac:picMkLst>
        </pc:picChg>
        <pc:picChg chg="add mod ord">
          <ac:chgData name="Cotter, John P" userId="62c62e31-c744-43eb-9fda-5d31915a216e" providerId="ADAL" clId="{EF78FC4C-9434-435F-A424-43AD3778AF2C}" dt="2026-02-20T19:17:45.604" v="22189" actId="1076"/>
          <ac:picMkLst>
            <pc:docMk/>
            <pc:sldMk cId="109857222" sldId="256"/>
            <ac:picMk id="10" creationId="{58036B6D-3B6A-57E9-FADC-6927356DF8F1}"/>
          </ac:picMkLst>
        </pc:picChg>
      </pc:sldChg>
      <pc:sldChg chg="addSp delSp modSp mod">
        <pc:chgData name="Cotter, John P" userId="62c62e31-c744-43eb-9fda-5d31915a216e" providerId="ADAL" clId="{EF78FC4C-9434-435F-A424-43AD3778AF2C}" dt="2026-02-20T14:06:54.552" v="18756" actId="13244"/>
        <pc:sldMkLst>
          <pc:docMk/>
          <pc:sldMk cId="3577717659" sldId="257"/>
        </pc:sldMkLst>
        <pc:spChg chg="mod">
          <ac:chgData name="Cotter, John P" userId="62c62e31-c744-43eb-9fda-5d31915a216e" providerId="ADAL" clId="{EF78FC4C-9434-435F-A424-43AD3778AF2C}" dt="2026-02-20T14:06:51.890" v="18754" actId="1036"/>
          <ac:spMkLst>
            <pc:docMk/>
            <pc:sldMk cId="3577717659" sldId="257"/>
            <ac:spMk id="2" creationId="{76A013A1-7A26-09D6-3494-6DFD3C6915EA}"/>
          </ac:spMkLst>
        </pc:spChg>
        <pc:spChg chg="mod">
          <ac:chgData name="Cotter, John P" userId="62c62e31-c744-43eb-9fda-5d31915a216e" providerId="ADAL" clId="{EF78FC4C-9434-435F-A424-43AD3778AF2C}" dt="2026-02-20T14:06:09.601" v="18742" actId="1076"/>
          <ac:spMkLst>
            <pc:docMk/>
            <pc:sldMk cId="3577717659" sldId="257"/>
            <ac:spMk id="3" creationId="{76E7C024-7C76-3B54-2414-B41DC8173780}"/>
          </ac:spMkLst>
        </pc:spChg>
        <pc:spChg chg="add mod ord">
          <ac:chgData name="Cotter, John P" userId="62c62e31-c744-43eb-9fda-5d31915a216e" providerId="ADAL" clId="{EF78FC4C-9434-435F-A424-43AD3778AF2C}" dt="2026-02-20T14:06:41.274" v="18749" actId="13244"/>
          <ac:spMkLst>
            <pc:docMk/>
            <pc:sldMk cId="3577717659" sldId="257"/>
            <ac:spMk id="6" creationId="{3295530A-2EEA-ECEF-DF04-04F45850D3AE}"/>
          </ac:spMkLst>
        </pc:spChg>
        <pc:spChg chg="add mod">
          <ac:chgData name="Cotter, John P" userId="62c62e31-c744-43eb-9fda-5d31915a216e" providerId="ADAL" clId="{EF78FC4C-9434-435F-A424-43AD3778AF2C}" dt="2026-02-20T14:06:09.601" v="18742" actId="1076"/>
          <ac:spMkLst>
            <pc:docMk/>
            <pc:sldMk cId="3577717659" sldId="257"/>
            <ac:spMk id="9" creationId="{EC075576-EC94-C66F-2D2B-1883556383DD}"/>
          </ac:spMkLst>
        </pc:spChg>
        <pc:spChg chg="add mod ord">
          <ac:chgData name="Cotter, John P" userId="62c62e31-c744-43eb-9fda-5d31915a216e" providerId="ADAL" clId="{EF78FC4C-9434-435F-A424-43AD3778AF2C}" dt="2026-02-20T14:06:43.856" v="18750" actId="13244"/>
          <ac:spMkLst>
            <pc:docMk/>
            <pc:sldMk cId="3577717659" sldId="257"/>
            <ac:spMk id="10" creationId="{833CC61F-E640-501A-5583-BC1FAB780184}"/>
          </ac:spMkLst>
        </pc:spChg>
        <pc:spChg chg="add mod">
          <ac:chgData name="Cotter, John P" userId="62c62e31-c744-43eb-9fda-5d31915a216e" providerId="ADAL" clId="{EF78FC4C-9434-435F-A424-43AD3778AF2C}" dt="2026-02-20T14:06:09.601" v="18742" actId="1076"/>
          <ac:spMkLst>
            <pc:docMk/>
            <pc:sldMk cId="3577717659" sldId="257"/>
            <ac:spMk id="11" creationId="{0F9CD900-C71C-3E73-1563-5F92B546456A}"/>
          </ac:spMkLst>
        </pc:spChg>
        <pc:spChg chg="add mod ord">
          <ac:chgData name="Cotter, John P" userId="62c62e31-c744-43eb-9fda-5d31915a216e" providerId="ADAL" clId="{EF78FC4C-9434-435F-A424-43AD3778AF2C}" dt="2026-02-20T14:06:54.552" v="18756" actId="13244"/>
          <ac:spMkLst>
            <pc:docMk/>
            <pc:sldMk cId="3577717659" sldId="257"/>
            <ac:spMk id="12" creationId="{5A5481D9-40AB-21C4-75A8-42B61BBC6FD7}"/>
          </ac:spMkLst>
        </pc:spChg>
      </pc:sldChg>
      <pc:sldChg chg="addSp delSp modSp mod modNotesTx">
        <pc:chgData name="Cotter, John P" userId="62c62e31-c744-43eb-9fda-5d31915a216e" providerId="ADAL" clId="{EF78FC4C-9434-435F-A424-43AD3778AF2C}" dt="2026-02-20T18:09:46.693" v="20725" actId="403"/>
        <pc:sldMkLst>
          <pc:docMk/>
          <pc:sldMk cId="1380616246" sldId="258"/>
        </pc:sldMkLst>
        <pc:spChg chg="mod">
          <ac:chgData name="Cotter, John P" userId="62c62e31-c744-43eb-9fda-5d31915a216e" providerId="ADAL" clId="{EF78FC4C-9434-435F-A424-43AD3778AF2C}" dt="2026-02-20T14:01:22.180" v="18648"/>
          <ac:spMkLst>
            <pc:docMk/>
            <pc:sldMk cId="1380616246" sldId="258"/>
            <ac:spMk id="2" creationId="{EE95384D-10E7-4C3B-B281-AC21A388E6B6}"/>
          </ac:spMkLst>
        </pc:spChg>
        <pc:spChg chg="mod">
          <ac:chgData name="Cotter, John P" userId="62c62e31-c744-43eb-9fda-5d31915a216e" providerId="ADAL" clId="{EF78FC4C-9434-435F-A424-43AD3778AF2C}" dt="2026-02-20T18:09:46.693" v="20725" actId="403"/>
          <ac:spMkLst>
            <pc:docMk/>
            <pc:sldMk cId="1380616246" sldId="258"/>
            <ac:spMk id="3" creationId="{0DE019D4-5C51-B20A-C8DE-1A0B862136B5}"/>
          </ac:spMkLst>
        </pc:spChg>
        <pc:spChg chg="mod">
          <ac:chgData name="Cotter, John P" userId="62c62e31-c744-43eb-9fda-5d31915a216e" providerId="ADAL" clId="{EF78FC4C-9434-435F-A424-43AD3778AF2C}" dt="2026-02-20T18:09:44.254" v="20724" actId="404"/>
          <ac:spMkLst>
            <pc:docMk/>
            <pc:sldMk cId="1380616246" sldId="258"/>
            <ac:spMk id="4" creationId="{150FE57C-2E47-E222-CB0B-D36B74FC63FB}"/>
          </ac:spMkLst>
        </pc:spChg>
        <pc:spChg chg="add mod ord">
          <ac:chgData name="Cotter, John P" userId="62c62e31-c744-43eb-9fda-5d31915a216e" providerId="ADAL" clId="{EF78FC4C-9434-435F-A424-43AD3778AF2C}" dt="2026-02-02T20:20:39.987" v="10197" actId="207"/>
          <ac:spMkLst>
            <pc:docMk/>
            <pc:sldMk cId="1380616246" sldId="258"/>
            <ac:spMk id="5" creationId="{E3726322-5EAD-E4A8-7167-1F84BDBFA028}"/>
          </ac:spMkLst>
        </pc:spChg>
      </pc:sldChg>
      <pc:sldChg chg="addSp delSp modSp new mod">
        <pc:chgData name="Cotter, John P" userId="62c62e31-c744-43eb-9fda-5d31915a216e" providerId="ADAL" clId="{EF78FC4C-9434-435F-A424-43AD3778AF2C}" dt="2026-02-20T19:25:18.630" v="22282" actId="1076"/>
        <pc:sldMkLst>
          <pc:docMk/>
          <pc:sldMk cId="2138022653" sldId="259"/>
        </pc:sldMkLst>
        <pc:spChg chg="mod">
          <ac:chgData name="Cotter, John P" userId="62c62e31-c744-43eb-9fda-5d31915a216e" providerId="ADAL" clId="{EF78FC4C-9434-435F-A424-43AD3778AF2C}" dt="2026-02-20T19:25:14.265" v="22281" actId="6549"/>
          <ac:spMkLst>
            <pc:docMk/>
            <pc:sldMk cId="2138022653" sldId="259"/>
            <ac:spMk id="2" creationId="{1185EC9E-5386-117E-A8EB-AD06645E1B39}"/>
          </ac:spMkLst>
        </pc:spChg>
        <pc:spChg chg="add mod">
          <ac:chgData name="Cotter, John P" userId="62c62e31-c744-43eb-9fda-5d31915a216e" providerId="ADAL" clId="{EF78FC4C-9434-435F-A424-43AD3778AF2C}" dt="2026-02-20T19:25:18.630" v="22282" actId="1076"/>
          <ac:spMkLst>
            <pc:docMk/>
            <pc:sldMk cId="2138022653" sldId="259"/>
            <ac:spMk id="4" creationId="{E20B2AF0-2C10-A717-2D20-7A8CBC0F3B58}"/>
          </ac:spMkLst>
        </pc:spChg>
      </pc:sldChg>
      <pc:sldChg chg="addSp delSp modSp new mod setBg modNotesTx">
        <pc:chgData name="Cotter, John P" userId="62c62e31-c744-43eb-9fda-5d31915a216e" providerId="ADAL" clId="{EF78FC4C-9434-435F-A424-43AD3778AF2C}" dt="2026-02-20T18:59:04.840" v="21849" actId="1076"/>
        <pc:sldMkLst>
          <pc:docMk/>
          <pc:sldMk cId="4096238115" sldId="260"/>
        </pc:sldMkLst>
        <pc:spChg chg="mod">
          <ac:chgData name="Cotter, John P" userId="62c62e31-c744-43eb-9fda-5d31915a216e" providerId="ADAL" clId="{EF78FC4C-9434-435F-A424-43AD3778AF2C}" dt="2026-02-20T18:58:45.751" v="21845" actId="403"/>
          <ac:spMkLst>
            <pc:docMk/>
            <pc:sldMk cId="4096238115" sldId="260"/>
            <ac:spMk id="2" creationId="{372C2C7D-19F4-D818-F5CA-C393458BF907}"/>
          </ac:spMkLst>
        </pc:spChg>
        <pc:spChg chg="mod">
          <ac:chgData name="Cotter, John P" userId="62c62e31-c744-43eb-9fda-5d31915a216e" providerId="ADAL" clId="{EF78FC4C-9434-435F-A424-43AD3778AF2C}" dt="2026-02-20T18:59:04.840" v="21849" actId="1076"/>
          <ac:spMkLst>
            <pc:docMk/>
            <pc:sldMk cId="4096238115" sldId="260"/>
            <ac:spMk id="3" creationId="{86025E1B-3D50-0CBD-672B-56EF4D8900E9}"/>
          </ac:spMkLst>
        </pc:spChg>
      </pc:sldChg>
      <pc:sldChg chg="addSp delSp modSp new mod modClrScheme chgLayout modNotesTx">
        <pc:chgData name="Cotter, John P" userId="62c62e31-c744-43eb-9fda-5d31915a216e" providerId="ADAL" clId="{EF78FC4C-9434-435F-A424-43AD3778AF2C}" dt="2026-02-20T19:20:21.952" v="22236"/>
        <pc:sldMkLst>
          <pc:docMk/>
          <pc:sldMk cId="678337784" sldId="261"/>
        </pc:sldMkLst>
        <pc:spChg chg="mod ord">
          <ac:chgData name="Cotter, John P" userId="62c62e31-c744-43eb-9fda-5d31915a216e" providerId="ADAL" clId="{EF78FC4C-9434-435F-A424-43AD3778AF2C}" dt="2026-02-02T20:23:55.290" v="10258" actId="14100"/>
          <ac:spMkLst>
            <pc:docMk/>
            <pc:sldMk cId="678337784" sldId="261"/>
            <ac:spMk id="2" creationId="{BB1303DF-C369-9B8C-7824-6F7BD6129142}"/>
          </ac:spMkLst>
        </pc:spChg>
        <pc:spChg chg="mod ord">
          <ac:chgData name="Cotter, John P" userId="62c62e31-c744-43eb-9fda-5d31915a216e" providerId="ADAL" clId="{EF78FC4C-9434-435F-A424-43AD3778AF2C}" dt="2026-02-20T15:32:58.217" v="19919" actId="6549"/>
          <ac:spMkLst>
            <pc:docMk/>
            <pc:sldMk cId="678337784" sldId="261"/>
            <ac:spMk id="3" creationId="{8F5B5761-C79D-3536-DA23-2040F1533C43}"/>
          </ac:spMkLst>
        </pc:spChg>
        <pc:picChg chg="add mod">
          <ac:chgData name="Cotter, John P" userId="62c62e31-c744-43eb-9fda-5d31915a216e" providerId="ADAL" clId="{EF78FC4C-9434-435F-A424-43AD3778AF2C}" dt="2026-02-20T19:20:21.952" v="22236"/>
          <ac:picMkLst>
            <pc:docMk/>
            <pc:sldMk cId="678337784" sldId="261"/>
            <ac:picMk id="5" creationId="{B39ECBCC-DFA9-CC1E-A2EC-3547C1E80EB4}"/>
          </ac:picMkLst>
        </pc:picChg>
      </pc:sldChg>
      <pc:sldChg chg="addSp delSp modSp add mod modClrScheme chgLayout">
        <pc:chgData name="Cotter, John P" userId="62c62e31-c744-43eb-9fda-5d31915a216e" providerId="ADAL" clId="{EF78FC4C-9434-435F-A424-43AD3778AF2C}" dt="2026-02-20T19:20:17.480" v="22234"/>
        <pc:sldMkLst>
          <pc:docMk/>
          <pc:sldMk cId="3515218645" sldId="262"/>
        </pc:sldMkLst>
        <pc:spChg chg="mod ord">
          <ac:chgData name="Cotter, John P" userId="62c62e31-c744-43eb-9fda-5d31915a216e" providerId="ADAL" clId="{EF78FC4C-9434-435F-A424-43AD3778AF2C}" dt="2026-02-02T21:00:37.752" v="10536" actId="14100"/>
          <ac:spMkLst>
            <pc:docMk/>
            <pc:sldMk cId="3515218645" sldId="262"/>
            <ac:spMk id="2" creationId="{924CE8D5-7F86-8756-E22F-96C2CF85C99D}"/>
          </ac:spMkLst>
        </pc:spChg>
        <pc:spChg chg="mod ord">
          <ac:chgData name="Cotter, John P" userId="62c62e31-c744-43eb-9fda-5d31915a216e" providerId="ADAL" clId="{EF78FC4C-9434-435F-A424-43AD3778AF2C}" dt="2026-02-02T21:00:37.752" v="10536" actId="14100"/>
          <ac:spMkLst>
            <pc:docMk/>
            <pc:sldMk cId="3515218645" sldId="262"/>
            <ac:spMk id="3" creationId="{24BB0FC2-F9B1-2889-12A9-79F40FBCC94C}"/>
          </ac:spMkLst>
        </pc:spChg>
        <pc:picChg chg="add mod">
          <ac:chgData name="Cotter, John P" userId="62c62e31-c744-43eb-9fda-5d31915a216e" providerId="ADAL" clId="{EF78FC4C-9434-435F-A424-43AD3778AF2C}" dt="2026-02-20T19:20:17.480" v="22234"/>
          <ac:picMkLst>
            <pc:docMk/>
            <pc:sldMk cId="3515218645" sldId="262"/>
            <ac:picMk id="5" creationId="{3DE4E7C8-21ED-CB41-2FDA-5481F10E3C3E}"/>
          </ac:picMkLst>
        </pc:picChg>
      </pc:sldChg>
      <pc:sldChg chg="addSp delSp modSp add mod modClrScheme chgLayout">
        <pc:chgData name="Cotter, John P" userId="62c62e31-c744-43eb-9fda-5d31915a216e" providerId="ADAL" clId="{EF78FC4C-9434-435F-A424-43AD3778AF2C}" dt="2026-02-20T19:20:13.502" v="22232"/>
        <pc:sldMkLst>
          <pc:docMk/>
          <pc:sldMk cId="3564511328" sldId="263"/>
        </pc:sldMkLst>
        <pc:spChg chg="mod ord">
          <ac:chgData name="Cotter, John P" userId="62c62e31-c744-43eb-9fda-5d31915a216e" providerId="ADAL" clId="{EF78FC4C-9434-435F-A424-43AD3778AF2C}" dt="2026-02-20T19:18:42.918" v="22198" actId="1076"/>
          <ac:spMkLst>
            <pc:docMk/>
            <pc:sldMk cId="3564511328" sldId="263"/>
            <ac:spMk id="2" creationId="{97C88221-D134-A3A8-DB3E-E03CEB4D3184}"/>
          </ac:spMkLst>
        </pc:spChg>
        <pc:spChg chg="mod ord">
          <ac:chgData name="Cotter, John P" userId="62c62e31-c744-43eb-9fda-5d31915a216e" providerId="ADAL" clId="{EF78FC4C-9434-435F-A424-43AD3778AF2C}" dt="2026-02-20T19:18:42.918" v="22198" actId="1076"/>
          <ac:spMkLst>
            <pc:docMk/>
            <pc:sldMk cId="3564511328" sldId="263"/>
            <ac:spMk id="3" creationId="{4E7BFC3D-A370-6620-8F0B-AA20C3F48528}"/>
          </ac:spMkLst>
        </pc:spChg>
        <pc:picChg chg="add mod">
          <ac:chgData name="Cotter, John P" userId="62c62e31-c744-43eb-9fda-5d31915a216e" providerId="ADAL" clId="{EF78FC4C-9434-435F-A424-43AD3778AF2C}" dt="2026-02-20T19:20:13.502" v="22232"/>
          <ac:picMkLst>
            <pc:docMk/>
            <pc:sldMk cId="3564511328" sldId="263"/>
            <ac:picMk id="5" creationId="{839605FD-246F-7393-4B36-EFE6EC5BE519}"/>
          </ac:picMkLst>
        </pc:picChg>
      </pc:sldChg>
      <pc:sldChg chg="addSp delSp modSp add mod modClrScheme chgLayout">
        <pc:chgData name="Cotter, John P" userId="62c62e31-c744-43eb-9fda-5d31915a216e" providerId="ADAL" clId="{EF78FC4C-9434-435F-A424-43AD3778AF2C}" dt="2026-02-20T19:20:08.626" v="22230"/>
        <pc:sldMkLst>
          <pc:docMk/>
          <pc:sldMk cId="817356582" sldId="264"/>
        </pc:sldMkLst>
        <pc:spChg chg="mod ord">
          <ac:chgData name="Cotter, John P" userId="62c62e31-c744-43eb-9fda-5d31915a216e" providerId="ADAL" clId="{EF78FC4C-9434-435F-A424-43AD3778AF2C}" dt="2026-02-20T19:18:50.961" v="22200" actId="1076"/>
          <ac:spMkLst>
            <pc:docMk/>
            <pc:sldMk cId="817356582" sldId="264"/>
            <ac:spMk id="2" creationId="{FEF8A67B-EDD2-5497-62B3-DAB4F40388B1}"/>
          </ac:spMkLst>
        </pc:spChg>
        <pc:spChg chg="mod ord">
          <ac:chgData name="Cotter, John P" userId="62c62e31-c744-43eb-9fda-5d31915a216e" providerId="ADAL" clId="{EF78FC4C-9434-435F-A424-43AD3778AF2C}" dt="2026-02-20T19:18:50.961" v="22200" actId="1076"/>
          <ac:spMkLst>
            <pc:docMk/>
            <pc:sldMk cId="817356582" sldId="264"/>
            <ac:spMk id="3" creationId="{F492D071-B258-7806-F57F-5F0AF131CFD1}"/>
          </ac:spMkLst>
        </pc:spChg>
        <pc:picChg chg="add mod">
          <ac:chgData name="Cotter, John P" userId="62c62e31-c744-43eb-9fda-5d31915a216e" providerId="ADAL" clId="{EF78FC4C-9434-435F-A424-43AD3778AF2C}" dt="2026-02-20T19:20:08.626" v="22230"/>
          <ac:picMkLst>
            <pc:docMk/>
            <pc:sldMk cId="817356582" sldId="264"/>
            <ac:picMk id="5" creationId="{E5B068F4-200E-3657-4244-58A9EDDA456A}"/>
          </ac:picMkLst>
        </pc:picChg>
      </pc:sldChg>
      <pc:sldChg chg="addSp delSp modSp add mod modClrScheme chgLayout">
        <pc:chgData name="Cotter, John P" userId="62c62e31-c744-43eb-9fda-5d31915a216e" providerId="ADAL" clId="{EF78FC4C-9434-435F-A424-43AD3778AF2C}" dt="2026-02-20T19:20:02.753" v="22228" actId="14100"/>
        <pc:sldMkLst>
          <pc:docMk/>
          <pc:sldMk cId="3184978575" sldId="265"/>
        </pc:sldMkLst>
        <pc:spChg chg="mod ord">
          <ac:chgData name="Cotter, John P" userId="62c62e31-c744-43eb-9fda-5d31915a216e" providerId="ADAL" clId="{EF78FC4C-9434-435F-A424-43AD3778AF2C}" dt="2026-01-30T17:32:59.069" v="2817"/>
          <ac:spMkLst>
            <pc:docMk/>
            <pc:sldMk cId="3184978575" sldId="265"/>
            <ac:spMk id="2" creationId="{D09BD516-2750-041F-1300-F55A6DEE92E8}"/>
          </ac:spMkLst>
        </pc:spChg>
        <pc:spChg chg="mod ord">
          <ac:chgData name="Cotter, John P" userId="62c62e31-c744-43eb-9fda-5d31915a216e" providerId="ADAL" clId="{EF78FC4C-9434-435F-A424-43AD3778AF2C}" dt="2026-02-03T15:03:09.744" v="14027" actId="20577"/>
          <ac:spMkLst>
            <pc:docMk/>
            <pc:sldMk cId="3184978575" sldId="265"/>
            <ac:spMk id="3" creationId="{A52B30B9-B54F-7976-3F6E-B38DE9061FD0}"/>
          </ac:spMkLst>
        </pc:spChg>
        <pc:picChg chg="add mod">
          <ac:chgData name="Cotter, John P" userId="62c62e31-c744-43eb-9fda-5d31915a216e" providerId="ADAL" clId="{EF78FC4C-9434-435F-A424-43AD3778AF2C}" dt="2026-02-20T19:20:02.753" v="22228" actId="14100"/>
          <ac:picMkLst>
            <pc:docMk/>
            <pc:sldMk cId="3184978575" sldId="265"/>
            <ac:picMk id="4" creationId="{10DE5561-FEAC-BF13-F1E4-52770B403A4A}"/>
          </ac:picMkLst>
        </pc:picChg>
      </pc:sldChg>
      <pc:sldChg chg="addSp delSp modSp add mod ord modNotesTx">
        <pc:chgData name="Cotter, John P" userId="62c62e31-c744-43eb-9fda-5d31915a216e" providerId="ADAL" clId="{EF78FC4C-9434-435F-A424-43AD3778AF2C}" dt="2026-02-20T19:47:26.654" v="22581" actId="20577"/>
        <pc:sldMkLst>
          <pc:docMk/>
          <pc:sldMk cId="1071711078" sldId="268"/>
        </pc:sldMkLst>
        <pc:spChg chg="add mod">
          <ac:chgData name="Cotter, John P" userId="62c62e31-c744-43eb-9fda-5d31915a216e" providerId="ADAL" clId="{EF78FC4C-9434-435F-A424-43AD3778AF2C}" dt="2026-02-20T19:39:09.055" v="22481" actId="33553"/>
          <ac:spMkLst>
            <pc:docMk/>
            <pc:sldMk cId="1071711078" sldId="268"/>
            <ac:spMk id="3" creationId="{5A5B535C-3480-D4D4-7549-7C94DBD496EF}"/>
          </ac:spMkLst>
        </pc:spChg>
        <pc:picChg chg="add mod">
          <ac:chgData name="Cotter, John P" userId="62c62e31-c744-43eb-9fda-5d31915a216e" providerId="ADAL" clId="{EF78FC4C-9434-435F-A424-43AD3778AF2C}" dt="2026-02-20T19:22:15.035" v="22266" actId="1076"/>
          <ac:picMkLst>
            <pc:docMk/>
            <pc:sldMk cId="1071711078" sldId="268"/>
            <ac:picMk id="4" creationId="{BDA3C5DF-134A-1AAF-CD3B-71DA3DE2E2CF}"/>
          </ac:picMkLst>
        </pc:picChg>
      </pc:sldChg>
      <pc:sldChg chg="addSp delSp modSp add mod ord modClrScheme chgLayout modNotesTx">
        <pc:chgData name="Cotter, John P" userId="62c62e31-c744-43eb-9fda-5d31915a216e" providerId="ADAL" clId="{EF78FC4C-9434-435F-A424-43AD3778AF2C}" dt="2026-02-24T13:04:39.995" v="22940" actId="20577"/>
        <pc:sldMkLst>
          <pc:docMk/>
          <pc:sldMk cId="3650986176" sldId="271"/>
        </pc:sldMkLst>
        <pc:spChg chg="mod ord">
          <ac:chgData name="Cotter, John P" userId="62c62e31-c744-43eb-9fda-5d31915a216e" providerId="ADAL" clId="{EF78FC4C-9434-435F-A424-43AD3778AF2C}" dt="2026-02-02T15:16:48.469" v="6439" actId="1076"/>
          <ac:spMkLst>
            <pc:docMk/>
            <pc:sldMk cId="3650986176" sldId="271"/>
            <ac:spMk id="2" creationId="{B865CC3A-3043-47A3-467A-3075F356092A}"/>
          </ac:spMkLst>
        </pc:spChg>
        <pc:spChg chg="mod ord">
          <ac:chgData name="Cotter, John P" userId="62c62e31-c744-43eb-9fda-5d31915a216e" providerId="ADAL" clId="{EF78FC4C-9434-435F-A424-43AD3778AF2C}" dt="2026-02-06T19:48:11.762" v="17276" actId="14100"/>
          <ac:spMkLst>
            <pc:docMk/>
            <pc:sldMk cId="3650986176" sldId="271"/>
            <ac:spMk id="3" creationId="{204B17CC-2BD9-26A5-FA78-4F7EAB53DDF6}"/>
          </ac:spMkLst>
        </pc:spChg>
        <pc:spChg chg="add mod">
          <ac:chgData name="Cotter, John P" userId="62c62e31-c744-43eb-9fda-5d31915a216e" providerId="ADAL" clId="{EF78FC4C-9434-435F-A424-43AD3778AF2C}" dt="2026-02-20T15:01:23.753" v="19310" actId="20577"/>
          <ac:spMkLst>
            <pc:docMk/>
            <pc:sldMk cId="3650986176" sldId="271"/>
            <ac:spMk id="8" creationId="{4A724E5B-8FD2-D3CF-AB6D-FBCF4B873BC8}"/>
          </ac:spMkLst>
        </pc:spChg>
        <pc:spChg chg="add mod">
          <ac:chgData name="Cotter, John P" userId="62c62e31-c744-43eb-9fda-5d31915a216e" providerId="ADAL" clId="{EF78FC4C-9434-435F-A424-43AD3778AF2C}" dt="2026-02-20T15:01:54.385" v="19315" actId="6549"/>
          <ac:spMkLst>
            <pc:docMk/>
            <pc:sldMk cId="3650986176" sldId="271"/>
            <ac:spMk id="9" creationId="{3D241EDC-112A-BAD6-03ED-894995CE0D89}"/>
          </ac:spMkLst>
        </pc:spChg>
        <pc:spChg chg="add mod ord">
          <ac:chgData name="Cotter, John P" userId="62c62e31-c744-43eb-9fda-5d31915a216e" providerId="ADAL" clId="{EF78FC4C-9434-435F-A424-43AD3778AF2C}" dt="2026-02-20T14:49:57.387" v="19304" actId="1076"/>
          <ac:spMkLst>
            <pc:docMk/>
            <pc:sldMk cId="3650986176" sldId="271"/>
            <ac:spMk id="11" creationId="{A6BC626C-DF37-3FF8-569B-DD581E8C1FB9}"/>
          </ac:spMkLst>
        </pc:spChg>
        <pc:picChg chg="add mod ord">
          <ac:chgData name="Cotter, John P" userId="62c62e31-c744-43eb-9fda-5d31915a216e" providerId="ADAL" clId="{EF78FC4C-9434-435F-A424-43AD3778AF2C}" dt="2026-02-06T19:49:28.516" v="17285" actId="1076"/>
          <ac:picMkLst>
            <pc:docMk/>
            <pc:sldMk cId="3650986176" sldId="271"/>
            <ac:picMk id="5" creationId="{1C37EC32-BFAE-A883-7DE2-F4057CCE5678}"/>
          </ac:picMkLst>
        </pc:picChg>
      </pc:sldChg>
      <pc:sldChg chg="addSp delSp modSp add mod ord modClrScheme chgLayout">
        <pc:chgData name="Cotter, John P" userId="62c62e31-c744-43eb-9fda-5d31915a216e" providerId="ADAL" clId="{EF78FC4C-9434-435F-A424-43AD3778AF2C}" dt="2026-02-20T14:23:11.898" v="19087" actId="20577"/>
        <pc:sldMkLst>
          <pc:docMk/>
          <pc:sldMk cId="3984887068" sldId="275"/>
        </pc:sldMkLst>
        <pc:spChg chg="mod ord">
          <ac:chgData name="Cotter, John P" userId="62c62e31-c744-43eb-9fda-5d31915a216e" providerId="ADAL" clId="{EF78FC4C-9434-435F-A424-43AD3778AF2C}" dt="2026-01-30T18:43:37.187" v="4172" actId="700"/>
          <ac:spMkLst>
            <pc:docMk/>
            <pc:sldMk cId="3984887068" sldId="275"/>
            <ac:spMk id="2" creationId="{3E33D242-3A35-9E07-6FA7-E594681CC51C}"/>
          </ac:spMkLst>
        </pc:spChg>
        <pc:spChg chg="mod ord">
          <ac:chgData name="Cotter, John P" userId="62c62e31-c744-43eb-9fda-5d31915a216e" providerId="ADAL" clId="{EF78FC4C-9434-435F-A424-43AD3778AF2C}" dt="2026-02-20T14:23:11.898" v="19087" actId="20577"/>
          <ac:spMkLst>
            <pc:docMk/>
            <pc:sldMk cId="3984887068" sldId="275"/>
            <ac:spMk id="3" creationId="{932F0F18-92BF-B507-CACC-7862D1CB174E}"/>
          </ac:spMkLst>
        </pc:spChg>
        <pc:spChg chg="add mod ord">
          <ac:chgData name="Cotter, John P" userId="62c62e31-c744-43eb-9fda-5d31915a216e" providerId="ADAL" clId="{EF78FC4C-9434-435F-A424-43AD3778AF2C}" dt="2026-02-06T17:04:20.526" v="15177" actId="167"/>
          <ac:spMkLst>
            <pc:docMk/>
            <pc:sldMk cId="3984887068" sldId="275"/>
            <ac:spMk id="4" creationId="{44FDD47E-6BB5-30AE-83D5-867D98487200}"/>
          </ac:spMkLst>
        </pc:spChg>
        <pc:spChg chg="mod">
          <ac:chgData name="Cotter, John P" userId="62c62e31-c744-43eb-9fda-5d31915a216e" providerId="ADAL" clId="{EF78FC4C-9434-435F-A424-43AD3778AF2C}" dt="2026-02-06T17:04:31.827" v="15179" actId="1076"/>
          <ac:spMkLst>
            <pc:docMk/>
            <pc:sldMk cId="3984887068" sldId="275"/>
            <ac:spMk id="8" creationId="{FD6F9AE6-8266-5A3D-19B2-0B2279FA3508}"/>
          </ac:spMkLst>
        </pc:spChg>
        <pc:spChg chg="mod">
          <ac:chgData name="Cotter, John P" userId="62c62e31-c744-43eb-9fda-5d31915a216e" providerId="ADAL" clId="{EF78FC4C-9434-435F-A424-43AD3778AF2C}" dt="2026-02-06T17:04:31.827" v="15179" actId="1076"/>
          <ac:spMkLst>
            <pc:docMk/>
            <pc:sldMk cId="3984887068" sldId="275"/>
            <ac:spMk id="9" creationId="{2997385D-4183-E9C8-DAA7-BE9038D4E4B0}"/>
          </ac:spMkLst>
        </pc:spChg>
      </pc:sldChg>
      <pc:sldChg chg="addSp modSp new mod setBg">
        <pc:chgData name="Cotter, John P" userId="62c62e31-c744-43eb-9fda-5d31915a216e" providerId="ADAL" clId="{EF78FC4C-9434-435F-A424-43AD3778AF2C}" dt="2026-02-20T16:10:38.366" v="20669" actId="20577"/>
        <pc:sldMkLst>
          <pc:docMk/>
          <pc:sldMk cId="1786096770" sldId="276"/>
        </pc:sldMkLst>
        <pc:spChg chg="add mod">
          <ac:chgData name="Cotter, John P" userId="62c62e31-c744-43eb-9fda-5d31915a216e" providerId="ADAL" clId="{EF78FC4C-9434-435F-A424-43AD3778AF2C}" dt="2026-02-20T16:10:38.366" v="20669" actId="20577"/>
          <ac:spMkLst>
            <pc:docMk/>
            <pc:sldMk cId="1786096770" sldId="276"/>
            <ac:spMk id="2" creationId="{20CF3097-C23A-4433-6105-36F082D1BB34}"/>
          </ac:spMkLst>
        </pc:spChg>
        <pc:picChg chg="add mod">
          <ac:chgData name="Cotter, John P" userId="62c62e31-c744-43eb-9fda-5d31915a216e" providerId="ADAL" clId="{EF78FC4C-9434-435F-A424-43AD3778AF2C}" dt="2026-02-02T15:05:11.620" v="6136" actId="1076"/>
          <ac:picMkLst>
            <pc:docMk/>
            <pc:sldMk cId="1786096770" sldId="276"/>
            <ac:picMk id="3074" creationId="{E4355378-4044-4AC0-498E-1095F8BD5390}"/>
          </ac:picMkLst>
        </pc:picChg>
        <pc:picChg chg="add mod">
          <ac:chgData name="Cotter, John P" userId="62c62e31-c744-43eb-9fda-5d31915a216e" providerId="ADAL" clId="{EF78FC4C-9434-435F-A424-43AD3778AF2C}" dt="2026-02-02T15:05:03.968" v="6133" actId="1076"/>
          <ac:picMkLst>
            <pc:docMk/>
            <pc:sldMk cId="1786096770" sldId="276"/>
            <ac:picMk id="3075" creationId="{72FBCA24-DB04-F4FD-A16C-05D2E6D2F246}"/>
          </ac:picMkLst>
        </pc:picChg>
        <pc:picChg chg="add mod">
          <ac:chgData name="Cotter, John P" userId="62c62e31-c744-43eb-9fda-5d31915a216e" providerId="ADAL" clId="{EF78FC4C-9434-435F-A424-43AD3778AF2C}" dt="2026-02-02T15:05:08.203" v="6135" actId="1076"/>
          <ac:picMkLst>
            <pc:docMk/>
            <pc:sldMk cId="1786096770" sldId="276"/>
            <ac:picMk id="3076" creationId="{44AFF4F0-D884-364D-1B13-45EAE147DD8B}"/>
          </ac:picMkLst>
        </pc:picChg>
        <pc:picChg chg="add mod">
          <ac:chgData name="Cotter, John P" userId="62c62e31-c744-43eb-9fda-5d31915a216e" providerId="ADAL" clId="{EF78FC4C-9434-435F-A424-43AD3778AF2C}" dt="2026-02-02T15:05:01.985" v="6132" actId="1076"/>
          <ac:picMkLst>
            <pc:docMk/>
            <pc:sldMk cId="1786096770" sldId="276"/>
            <ac:picMk id="3077" creationId="{D1AB0FF9-3E9B-296D-6119-2C7C7B4EB608}"/>
          </ac:picMkLst>
        </pc:picChg>
        <pc:picChg chg="add mod">
          <ac:chgData name="Cotter, John P" userId="62c62e31-c744-43eb-9fda-5d31915a216e" providerId="ADAL" clId="{EF78FC4C-9434-435F-A424-43AD3778AF2C}" dt="2026-02-02T15:05:05.630" v="6134" actId="1076"/>
          <ac:picMkLst>
            <pc:docMk/>
            <pc:sldMk cId="1786096770" sldId="276"/>
            <ac:picMk id="3078" creationId="{E00C1808-34F6-3C77-162F-ADA4A877825A}"/>
          </ac:picMkLst>
        </pc:picChg>
      </pc:sldChg>
      <pc:sldChg chg="addSp delSp modSp new mod setBg modNotesTx">
        <pc:chgData name="Cotter, John P" userId="62c62e31-c744-43eb-9fda-5d31915a216e" providerId="ADAL" clId="{EF78FC4C-9434-435F-A424-43AD3778AF2C}" dt="2026-02-20T19:45:56.780" v="22490" actId="255"/>
        <pc:sldMkLst>
          <pc:docMk/>
          <pc:sldMk cId="3161761583" sldId="277"/>
        </pc:sldMkLst>
        <pc:spChg chg="add mod">
          <ac:chgData name="Cotter, John P" userId="62c62e31-c744-43eb-9fda-5d31915a216e" providerId="ADAL" clId="{EF78FC4C-9434-435F-A424-43AD3778AF2C}" dt="2026-02-20T19:45:56.780" v="22490" actId="255"/>
          <ac:spMkLst>
            <pc:docMk/>
            <pc:sldMk cId="3161761583" sldId="277"/>
            <ac:spMk id="5" creationId="{D6A61612-911D-5882-848E-5607C37BD0AF}"/>
          </ac:spMkLst>
        </pc:spChg>
        <pc:picChg chg="add mod">
          <ac:chgData name="Cotter, John P" userId="62c62e31-c744-43eb-9fda-5d31915a216e" providerId="ADAL" clId="{EF78FC4C-9434-435F-A424-43AD3778AF2C}" dt="2026-02-03T14:25:41.041" v="13135" actId="962"/>
          <ac:picMkLst>
            <pc:docMk/>
            <pc:sldMk cId="3161761583" sldId="277"/>
            <ac:picMk id="3074" creationId="{557B5284-D31B-D3E1-6F75-8B74D7CC9B28}"/>
          </ac:picMkLst>
        </pc:picChg>
        <pc:picChg chg="add mod">
          <ac:chgData name="Cotter, John P" userId="62c62e31-c744-43eb-9fda-5d31915a216e" providerId="ADAL" clId="{EF78FC4C-9434-435F-A424-43AD3778AF2C}" dt="2026-02-03T14:25:28.172" v="13069" actId="962"/>
          <ac:picMkLst>
            <pc:docMk/>
            <pc:sldMk cId="3161761583" sldId="277"/>
            <ac:picMk id="4098" creationId="{13BE0E39-25D1-4B5B-7A91-86E94C9E4DFA}"/>
          </ac:picMkLst>
        </pc:picChg>
        <pc:picChg chg="add mod">
          <ac:chgData name="Cotter, John P" userId="62c62e31-c744-43eb-9fda-5d31915a216e" providerId="ADAL" clId="{EF78FC4C-9434-435F-A424-43AD3778AF2C}" dt="2026-02-03T14:25:16.181" v="13007" actId="962"/>
          <ac:picMkLst>
            <pc:docMk/>
            <pc:sldMk cId="3161761583" sldId="277"/>
            <ac:picMk id="4099" creationId="{F9B26377-F598-BF29-6E52-E890AF2B29B5}"/>
          </ac:picMkLst>
        </pc:picChg>
        <pc:picChg chg="add mod">
          <ac:chgData name="Cotter, John P" userId="62c62e31-c744-43eb-9fda-5d31915a216e" providerId="ADAL" clId="{EF78FC4C-9434-435F-A424-43AD3778AF2C}" dt="2026-02-03T14:26:16.488" v="13445" actId="962"/>
          <ac:picMkLst>
            <pc:docMk/>
            <pc:sldMk cId="3161761583" sldId="277"/>
            <ac:picMk id="4100" creationId="{D74764A3-E08A-5C5F-26E6-18137A81B4BB}"/>
          </ac:picMkLst>
        </pc:picChg>
        <pc:picChg chg="add mod">
          <ac:chgData name="Cotter, John P" userId="62c62e31-c744-43eb-9fda-5d31915a216e" providerId="ADAL" clId="{EF78FC4C-9434-435F-A424-43AD3778AF2C}" dt="2026-01-30T18:04:34.718" v="3356" actId="1076"/>
          <ac:picMkLst>
            <pc:docMk/>
            <pc:sldMk cId="3161761583" sldId="277"/>
            <ac:picMk id="4101" creationId="{EDBDEA78-149E-5E3D-2A72-E35A124ECDAC}"/>
          </ac:picMkLst>
        </pc:picChg>
      </pc:sldChg>
      <pc:sldChg chg="addSp delSp modSp add del mod setBg modClrScheme chgLayout">
        <pc:chgData name="Cotter, John P" userId="62c62e31-c744-43eb-9fda-5d31915a216e" providerId="ADAL" clId="{EF78FC4C-9434-435F-A424-43AD3778AF2C}" dt="2026-02-20T16:14:19.281" v="20679" actId="14100"/>
        <pc:sldMkLst>
          <pc:docMk/>
          <pc:sldMk cId="490884224" sldId="389"/>
        </pc:sldMkLst>
        <pc:spChg chg="mod ord">
          <ac:chgData name="Cotter, John P" userId="62c62e31-c744-43eb-9fda-5d31915a216e" providerId="ADAL" clId="{EF78FC4C-9434-435F-A424-43AD3778AF2C}" dt="2026-01-30T18:43:49.774" v="4173" actId="700"/>
          <ac:spMkLst>
            <pc:docMk/>
            <pc:sldMk cId="490884224" sldId="389"/>
            <ac:spMk id="2" creationId="{29B62E06-5422-D2C0-9642-E0C487DFB31B}"/>
          </ac:spMkLst>
        </pc:spChg>
        <pc:spChg chg="mod ord">
          <ac:chgData name="Cotter, John P" userId="62c62e31-c744-43eb-9fda-5d31915a216e" providerId="ADAL" clId="{EF78FC4C-9434-435F-A424-43AD3778AF2C}" dt="2026-01-30T21:14:03.219" v="5358" actId="1076"/>
          <ac:spMkLst>
            <pc:docMk/>
            <pc:sldMk cId="490884224" sldId="389"/>
            <ac:spMk id="3" creationId="{F7566764-0BC6-AE3B-0E34-512EB3A5E36A}"/>
          </ac:spMkLst>
        </pc:spChg>
        <pc:spChg chg="add mod">
          <ac:chgData name="Cotter, John P" userId="62c62e31-c744-43eb-9fda-5d31915a216e" providerId="ADAL" clId="{EF78FC4C-9434-435F-A424-43AD3778AF2C}" dt="2026-02-20T16:14:19.281" v="20679" actId="14100"/>
          <ac:spMkLst>
            <pc:docMk/>
            <pc:sldMk cId="490884224" sldId="389"/>
            <ac:spMk id="4" creationId="{11D5CCCC-5F42-4892-39FF-158BB62F50E3}"/>
          </ac:spMkLst>
        </pc:spChg>
        <pc:picChg chg="mod">
          <ac:chgData name="Cotter, John P" userId="62c62e31-c744-43eb-9fda-5d31915a216e" providerId="ADAL" clId="{EF78FC4C-9434-435F-A424-43AD3778AF2C}" dt="2026-02-03T14:17:18.732" v="12011" actId="962"/>
          <ac:picMkLst>
            <pc:docMk/>
            <pc:sldMk cId="490884224" sldId="389"/>
            <ac:picMk id="5" creationId="{0B0D9100-061C-2EDA-4574-58EBD5AB9F99}"/>
          </ac:picMkLst>
        </pc:picChg>
      </pc:sldChg>
      <pc:sldChg chg="addSp delSp modSp add mod modClrScheme chgLayout">
        <pc:chgData name="Cotter, John P" userId="62c62e31-c744-43eb-9fda-5d31915a216e" providerId="ADAL" clId="{EF78FC4C-9434-435F-A424-43AD3778AF2C}" dt="2026-02-20T16:13:31.995" v="20676" actId="14861"/>
        <pc:sldMkLst>
          <pc:docMk/>
          <pc:sldMk cId="270289728" sldId="390"/>
        </pc:sldMkLst>
        <pc:spChg chg="mod ord">
          <ac:chgData name="Cotter, John P" userId="62c62e31-c744-43eb-9fda-5d31915a216e" providerId="ADAL" clId="{EF78FC4C-9434-435F-A424-43AD3778AF2C}" dt="2026-01-30T18:43:49.774" v="4173" actId="700"/>
          <ac:spMkLst>
            <pc:docMk/>
            <pc:sldMk cId="270289728" sldId="390"/>
            <ac:spMk id="2" creationId="{FF0CF984-6616-05BA-E908-C0189E26029F}"/>
          </ac:spMkLst>
        </pc:spChg>
        <pc:spChg chg="mod">
          <ac:chgData name="Cotter, John P" userId="62c62e31-c744-43eb-9fda-5d31915a216e" providerId="ADAL" clId="{EF78FC4C-9434-435F-A424-43AD3778AF2C}" dt="2026-01-30T18:27:34.124" v="3737" actId="20577"/>
          <ac:spMkLst>
            <pc:docMk/>
            <pc:sldMk cId="270289728" sldId="390"/>
            <ac:spMk id="6" creationId="{F57F15D5-BEDD-771F-0400-A87EB231AEA9}"/>
          </ac:spMkLst>
        </pc:spChg>
        <pc:spChg chg="mod">
          <ac:chgData name="Cotter, John P" userId="62c62e31-c744-43eb-9fda-5d31915a216e" providerId="ADAL" clId="{EF78FC4C-9434-435F-A424-43AD3778AF2C}" dt="2026-01-30T18:27:31.535" v="3736" actId="20577"/>
          <ac:spMkLst>
            <pc:docMk/>
            <pc:sldMk cId="270289728" sldId="390"/>
            <ac:spMk id="8" creationId="{4584F621-EBD5-9175-9711-EBDC5BA27AD2}"/>
          </ac:spMkLst>
        </pc:spChg>
        <pc:picChg chg="mod">
          <ac:chgData name="Cotter, John P" userId="62c62e31-c744-43eb-9fda-5d31915a216e" providerId="ADAL" clId="{EF78FC4C-9434-435F-A424-43AD3778AF2C}" dt="2026-02-20T16:13:21.345" v="20675" actId="14861"/>
          <ac:picMkLst>
            <pc:docMk/>
            <pc:sldMk cId="270289728" sldId="390"/>
            <ac:picMk id="10" creationId="{4CC6DF2A-2C58-B050-2B23-E867DAE5015B}"/>
          </ac:picMkLst>
        </pc:picChg>
        <pc:picChg chg="mod">
          <ac:chgData name="Cotter, John P" userId="62c62e31-c744-43eb-9fda-5d31915a216e" providerId="ADAL" clId="{EF78FC4C-9434-435F-A424-43AD3778AF2C}" dt="2026-02-20T16:13:31.995" v="20676" actId="14861"/>
          <ac:picMkLst>
            <pc:docMk/>
            <pc:sldMk cId="270289728" sldId="390"/>
            <ac:picMk id="12" creationId="{D58FCC37-2CC2-4713-5613-905ED474B0E9}"/>
          </ac:picMkLst>
        </pc:picChg>
      </pc:sldChg>
      <pc:sldChg chg="modSp add del mod ord setBg modClrScheme chgLayout">
        <pc:chgData name="Cotter, John P" userId="62c62e31-c744-43eb-9fda-5d31915a216e" providerId="ADAL" clId="{EF78FC4C-9434-435F-A424-43AD3778AF2C}" dt="2026-02-06T18:54:30.565" v="16447"/>
        <pc:sldMkLst>
          <pc:docMk/>
          <pc:sldMk cId="1490352857" sldId="396"/>
        </pc:sldMkLst>
        <pc:spChg chg="mod ord">
          <ac:chgData name="Cotter, John P" userId="62c62e31-c744-43eb-9fda-5d31915a216e" providerId="ADAL" clId="{EF78FC4C-9434-435F-A424-43AD3778AF2C}" dt="2026-01-30T18:43:49.774" v="4173" actId="700"/>
          <ac:spMkLst>
            <pc:docMk/>
            <pc:sldMk cId="1490352857" sldId="396"/>
            <ac:spMk id="2" creationId="{49FA42EF-BE61-69FF-25EF-BAB8F249442A}"/>
          </ac:spMkLst>
        </pc:spChg>
        <pc:spChg chg="mod ord">
          <ac:chgData name="Cotter, John P" userId="62c62e31-c744-43eb-9fda-5d31915a216e" providerId="ADAL" clId="{EF78FC4C-9434-435F-A424-43AD3778AF2C}" dt="2026-01-30T21:13:29.685" v="5355" actId="20577"/>
          <ac:spMkLst>
            <pc:docMk/>
            <pc:sldMk cId="1490352857" sldId="396"/>
            <ac:spMk id="3" creationId="{54C7DDF5-4BCF-6078-D924-34BA30443836}"/>
          </ac:spMkLst>
        </pc:spChg>
        <pc:picChg chg="mod">
          <ac:chgData name="Cotter, John P" userId="62c62e31-c744-43eb-9fda-5d31915a216e" providerId="ADAL" clId="{EF78FC4C-9434-435F-A424-43AD3778AF2C}" dt="2026-02-03T14:16:29.890" v="11897" actId="962"/>
          <ac:picMkLst>
            <pc:docMk/>
            <pc:sldMk cId="1490352857" sldId="396"/>
            <ac:picMk id="16" creationId="{78FE0AB1-BB19-E393-5273-443CFA0D850F}"/>
          </ac:picMkLst>
        </pc:picChg>
        <pc:picChg chg="mod">
          <ac:chgData name="Cotter, John P" userId="62c62e31-c744-43eb-9fda-5d31915a216e" providerId="ADAL" clId="{EF78FC4C-9434-435F-A424-43AD3778AF2C}" dt="2026-02-03T14:16:33.104" v="11901" actId="962"/>
          <ac:picMkLst>
            <pc:docMk/>
            <pc:sldMk cId="1490352857" sldId="396"/>
            <ac:picMk id="18" creationId="{6266903A-F9A4-F035-DD74-8F87F2F7F41A}"/>
          </ac:picMkLst>
        </pc:picChg>
      </pc:sldChg>
      <pc:sldChg chg="addSp delSp modSp add mod">
        <pc:chgData name="Cotter, John P" userId="62c62e31-c744-43eb-9fda-5d31915a216e" providerId="ADAL" clId="{EF78FC4C-9434-435F-A424-43AD3778AF2C}" dt="2026-02-20T19:23:27.767" v="22275" actId="13244"/>
        <pc:sldMkLst>
          <pc:docMk/>
          <pc:sldMk cId="3430940609" sldId="398"/>
        </pc:sldMkLst>
        <pc:spChg chg="mod ord">
          <ac:chgData name="Cotter, John P" userId="62c62e31-c744-43eb-9fda-5d31915a216e" providerId="ADAL" clId="{EF78FC4C-9434-435F-A424-43AD3778AF2C}" dt="2026-02-20T19:23:24.363" v="22274" actId="13244"/>
          <ac:spMkLst>
            <pc:docMk/>
            <pc:sldMk cId="3430940609" sldId="398"/>
            <ac:spMk id="2" creationId="{9FAF2A47-43BB-2038-9DC9-FC91E8865B37}"/>
          </ac:spMkLst>
        </pc:spChg>
        <pc:spChg chg="mod ord">
          <ac:chgData name="Cotter, John P" userId="62c62e31-c744-43eb-9fda-5d31915a216e" providerId="ADAL" clId="{EF78FC4C-9434-435F-A424-43AD3778AF2C}" dt="2026-02-20T19:23:27.767" v="22275" actId="13244"/>
          <ac:spMkLst>
            <pc:docMk/>
            <pc:sldMk cId="3430940609" sldId="398"/>
            <ac:spMk id="3" creationId="{BC724D49-99E5-9459-799A-6B0FF6EC97DC}"/>
          </ac:spMkLst>
        </pc:spChg>
        <pc:spChg chg="add mod">
          <ac:chgData name="Cotter, John P" userId="62c62e31-c744-43eb-9fda-5d31915a216e" providerId="ADAL" clId="{EF78FC4C-9434-435F-A424-43AD3778AF2C}" dt="2026-02-20T19:22:54.476" v="22272" actId="1076"/>
          <ac:spMkLst>
            <pc:docMk/>
            <pc:sldMk cId="3430940609" sldId="398"/>
            <ac:spMk id="4" creationId="{98223EE1-796C-7258-8FD1-DF28B93D254A}"/>
          </ac:spMkLst>
        </pc:spChg>
        <pc:spChg chg="add mod">
          <ac:chgData name="Cotter, John P" userId="62c62e31-c744-43eb-9fda-5d31915a216e" providerId="ADAL" clId="{EF78FC4C-9434-435F-A424-43AD3778AF2C}" dt="2026-02-20T19:23:07.679" v="22273" actId="1076"/>
          <ac:spMkLst>
            <pc:docMk/>
            <pc:sldMk cId="3430940609" sldId="398"/>
            <ac:spMk id="7" creationId="{FAAA6808-AD34-540D-406F-BF4812B58648}"/>
          </ac:spMkLst>
        </pc:spChg>
        <pc:picChg chg="add mod">
          <ac:chgData name="Cotter, John P" userId="62c62e31-c744-43eb-9fda-5d31915a216e" providerId="ADAL" clId="{EF78FC4C-9434-435F-A424-43AD3778AF2C}" dt="2026-02-20T19:20:39.951" v="22240"/>
          <ac:picMkLst>
            <pc:docMk/>
            <pc:sldMk cId="3430940609" sldId="398"/>
            <ac:picMk id="9" creationId="{7F2BDEA8-8445-06D5-15A7-3ECB2875FF16}"/>
          </ac:picMkLst>
        </pc:picChg>
        <pc:picChg chg="add mod">
          <ac:chgData name="Cotter, John P" userId="62c62e31-c744-43eb-9fda-5d31915a216e" providerId="ADAL" clId="{EF78FC4C-9434-435F-A424-43AD3778AF2C}" dt="2026-02-20T19:22:54.476" v="22272" actId="1076"/>
          <ac:picMkLst>
            <pc:docMk/>
            <pc:sldMk cId="3430940609" sldId="398"/>
            <ac:picMk id="1026" creationId="{4BAFFE2B-1A01-A36F-9BB1-A4A972E75ED3}"/>
          </ac:picMkLst>
        </pc:picChg>
      </pc:sldChg>
      <pc:sldChg chg="addSp delSp modSp add mod setBg modClrScheme chgLayout">
        <pc:chgData name="Cotter, John P" userId="62c62e31-c744-43eb-9fda-5d31915a216e" providerId="ADAL" clId="{EF78FC4C-9434-435F-A424-43AD3778AF2C}" dt="2026-02-24T13:07:14.604" v="22953" actId="404"/>
        <pc:sldMkLst>
          <pc:docMk/>
          <pc:sldMk cId="2823846513" sldId="399"/>
        </pc:sldMkLst>
        <pc:spChg chg="mod ord">
          <ac:chgData name="Cotter, John P" userId="62c62e31-c744-43eb-9fda-5d31915a216e" providerId="ADAL" clId="{EF78FC4C-9434-435F-A424-43AD3778AF2C}" dt="2026-02-20T18:28:38.111" v="21053" actId="1076"/>
          <ac:spMkLst>
            <pc:docMk/>
            <pc:sldMk cId="2823846513" sldId="399"/>
            <ac:spMk id="2" creationId="{A97389DE-1EF0-C5FA-60AB-BEE78706937D}"/>
          </ac:spMkLst>
        </pc:spChg>
        <pc:spChg chg="mod ord">
          <ac:chgData name="Cotter, John P" userId="62c62e31-c744-43eb-9fda-5d31915a216e" providerId="ADAL" clId="{EF78FC4C-9434-435F-A424-43AD3778AF2C}" dt="2026-02-24T13:07:14.604" v="22953" actId="404"/>
          <ac:spMkLst>
            <pc:docMk/>
            <pc:sldMk cId="2823846513" sldId="399"/>
            <ac:spMk id="3" creationId="{C4867343-7567-9ECE-E7BF-D82D6C194170}"/>
          </ac:spMkLst>
        </pc:spChg>
        <pc:spChg chg="add mod">
          <ac:chgData name="Cotter, John P" userId="62c62e31-c744-43eb-9fda-5d31915a216e" providerId="ADAL" clId="{EF78FC4C-9434-435F-A424-43AD3778AF2C}" dt="2026-02-20T18:28:50.828" v="21055" actId="14100"/>
          <ac:spMkLst>
            <pc:docMk/>
            <pc:sldMk cId="2823846513" sldId="399"/>
            <ac:spMk id="4" creationId="{AF6E7FFF-6ADC-F19C-03C3-151B6B3F94EE}"/>
          </ac:spMkLst>
        </pc:spChg>
        <pc:picChg chg="add mod modCrop">
          <ac:chgData name="Cotter, John P" userId="62c62e31-c744-43eb-9fda-5d31915a216e" providerId="ADAL" clId="{EF78FC4C-9434-435F-A424-43AD3778AF2C}" dt="2026-02-20T19:16:54.204" v="22183" actId="1076"/>
          <ac:picMkLst>
            <pc:docMk/>
            <pc:sldMk cId="2823846513" sldId="399"/>
            <ac:picMk id="8" creationId="{D1D3236D-666C-CBB0-E026-FCD610F3A3E8}"/>
          </ac:picMkLst>
        </pc:picChg>
      </pc:sldChg>
      <pc:sldChg chg="addSp delSp modSp add mod ord setBg modClrScheme chgLayout">
        <pc:chgData name="Cotter, John P" userId="62c62e31-c744-43eb-9fda-5d31915a216e" providerId="ADAL" clId="{EF78FC4C-9434-435F-A424-43AD3778AF2C}" dt="2026-02-24T13:07:38.980" v="22955" actId="20577"/>
        <pc:sldMkLst>
          <pc:docMk/>
          <pc:sldMk cId="3691447309" sldId="400"/>
        </pc:sldMkLst>
        <pc:spChg chg="mod ord">
          <ac:chgData name="Cotter, John P" userId="62c62e31-c744-43eb-9fda-5d31915a216e" providerId="ADAL" clId="{EF78FC4C-9434-435F-A424-43AD3778AF2C}" dt="2026-02-20T18:43:11.068" v="21222" actId="1076"/>
          <ac:spMkLst>
            <pc:docMk/>
            <pc:sldMk cId="3691447309" sldId="400"/>
            <ac:spMk id="2" creationId="{3B0E8C2A-6950-9D22-097D-0A7F77088266}"/>
          </ac:spMkLst>
        </pc:spChg>
        <pc:spChg chg="mod ord">
          <ac:chgData name="Cotter, John P" userId="62c62e31-c744-43eb-9fda-5d31915a216e" providerId="ADAL" clId="{EF78FC4C-9434-435F-A424-43AD3778AF2C}" dt="2026-02-24T13:07:38.980" v="22955" actId="20577"/>
          <ac:spMkLst>
            <pc:docMk/>
            <pc:sldMk cId="3691447309" sldId="400"/>
            <ac:spMk id="3" creationId="{E5E1646D-5EF6-5E8F-BFFE-84B7FAC12C8E}"/>
          </ac:spMkLst>
        </pc:spChg>
        <pc:spChg chg="add mod ord">
          <ac:chgData name="Cotter, John P" userId="62c62e31-c744-43eb-9fda-5d31915a216e" providerId="ADAL" clId="{EF78FC4C-9434-435F-A424-43AD3778AF2C}" dt="2026-02-20T18:49:39.462" v="21408" actId="14100"/>
          <ac:spMkLst>
            <pc:docMk/>
            <pc:sldMk cId="3691447309" sldId="400"/>
            <ac:spMk id="8" creationId="{13DCE7A4-9B47-E5B0-4A1B-E0F9FA730D7F}"/>
          </ac:spMkLst>
        </pc:spChg>
        <pc:picChg chg="add mod modCrop">
          <ac:chgData name="Cotter, John P" userId="62c62e31-c744-43eb-9fda-5d31915a216e" providerId="ADAL" clId="{EF78FC4C-9434-435F-A424-43AD3778AF2C}" dt="2026-02-20T19:17:08.922" v="22185" actId="1076"/>
          <ac:picMkLst>
            <pc:docMk/>
            <pc:sldMk cId="3691447309" sldId="400"/>
            <ac:picMk id="7" creationId="{819218B8-ED25-FC26-0820-FE2B96F4B7DE}"/>
          </ac:picMkLst>
        </pc:picChg>
      </pc:sldChg>
      <pc:sldChg chg="addSp delSp modSp add mod ord modClrScheme chgLayout">
        <pc:chgData name="Cotter, John P" userId="62c62e31-c744-43eb-9fda-5d31915a216e" providerId="ADAL" clId="{EF78FC4C-9434-435F-A424-43AD3778AF2C}" dt="2026-02-20T18:26:02.638" v="21049" actId="1076"/>
        <pc:sldMkLst>
          <pc:docMk/>
          <pc:sldMk cId="2988731034" sldId="401"/>
        </pc:sldMkLst>
        <pc:spChg chg="mod ord">
          <ac:chgData name="Cotter, John P" userId="62c62e31-c744-43eb-9fda-5d31915a216e" providerId="ADAL" clId="{EF78FC4C-9434-435F-A424-43AD3778AF2C}" dt="2026-02-06T16:52:11.716" v="15071" actId="20577"/>
          <ac:spMkLst>
            <pc:docMk/>
            <pc:sldMk cId="2988731034" sldId="401"/>
            <ac:spMk id="2" creationId="{A6F4D13A-7EAC-0D09-2B2A-DA3474C27913}"/>
          </ac:spMkLst>
        </pc:spChg>
        <pc:spChg chg="add mod ord">
          <ac:chgData name="Cotter, John P" userId="62c62e31-c744-43eb-9fda-5d31915a216e" providerId="ADAL" clId="{EF78FC4C-9434-435F-A424-43AD3778AF2C}" dt="2026-02-06T17:06:17.444" v="15188" actId="1076"/>
          <ac:spMkLst>
            <pc:docMk/>
            <pc:sldMk cId="2988731034" sldId="401"/>
            <ac:spMk id="3" creationId="{988DABFF-F663-7151-951A-D8807509596B}"/>
          </ac:spMkLst>
        </pc:spChg>
        <pc:spChg chg="add mod">
          <ac:chgData name="Cotter, John P" userId="62c62e31-c744-43eb-9fda-5d31915a216e" providerId="ADAL" clId="{EF78FC4C-9434-435F-A424-43AD3778AF2C}" dt="2026-02-20T18:26:02.638" v="21049" actId="1076"/>
          <ac:spMkLst>
            <pc:docMk/>
            <pc:sldMk cId="2988731034" sldId="401"/>
            <ac:spMk id="6" creationId="{6C35A137-AC35-4854-F7AF-1859AF2BC608}"/>
          </ac:spMkLst>
        </pc:spChg>
        <pc:spChg chg="add mod">
          <ac:chgData name="Cotter, John P" userId="62c62e31-c744-43eb-9fda-5d31915a216e" providerId="ADAL" clId="{EF78FC4C-9434-435F-A424-43AD3778AF2C}" dt="2026-02-20T18:26:02.638" v="21049" actId="1076"/>
          <ac:spMkLst>
            <pc:docMk/>
            <pc:sldMk cId="2988731034" sldId="401"/>
            <ac:spMk id="7" creationId="{3EB6713F-1D71-978D-E5D6-84539878C216}"/>
          </ac:spMkLst>
        </pc:spChg>
        <pc:picChg chg="add mod modCrop">
          <ac:chgData name="Cotter, John P" userId="62c62e31-c744-43eb-9fda-5d31915a216e" providerId="ADAL" clId="{EF78FC4C-9434-435F-A424-43AD3778AF2C}" dt="2026-02-20T18:26:02.638" v="21049" actId="1076"/>
          <ac:picMkLst>
            <pc:docMk/>
            <pc:sldMk cId="2988731034" sldId="401"/>
            <ac:picMk id="10" creationId="{2E54B97E-2980-54EC-843E-1313EAF06963}"/>
          </ac:picMkLst>
        </pc:picChg>
        <pc:picChg chg="add mod">
          <ac:chgData name="Cotter, John P" userId="62c62e31-c744-43eb-9fda-5d31915a216e" providerId="ADAL" clId="{EF78FC4C-9434-435F-A424-43AD3778AF2C}" dt="2026-02-20T18:26:02.638" v="21049" actId="1076"/>
          <ac:picMkLst>
            <pc:docMk/>
            <pc:sldMk cId="2988731034" sldId="401"/>
            <ac:picMk id="12" creationId="{BF0D63DA-8196-790D-8550-946B0355377D}"/>
          </ac:picMkLst>
        </pc:picChg>
      </pc:sldChg>
      <pc:sldChg chg="addSp delSp modSp add mod setBg modClrScheme chgLayout modNotesTx">
        <pc:chgData name="Cotter, John P" userId="62c62e31-c744-43eb-9fda-5d31915a216e" providerId="ADAL" clId="{EF78FC4C-9434-435F-A424-43AD3778AF2C}" dt="2026-02-24T13:01:11.132" v="22700" actId="20577"/>
        <pc:sldMkLst>
          <pc:docMk/>
          <pc:sldMk cId="4147999654" sldId="402"/>
        </pc:sldMkLst>
        <pc:spChg chg="mod ord">
          <ac:chgData name="Cotter, John P" userId="62c62e31-c744-43eb-9fda-5d31915a216e" providerId="ADAL" clId="{EF78FC4C-9434-435F-A424-43AD3778AF2C}" dt="2026-02-20T16:04:00.611" v="20659" actId="1076"/>
          <ac:spMkLst>
            <pc:docMk/>
            <pc:sldMk cId="4147999654" sldId="402"/>
            <ac:spMk id="2" creationId="{8422423C-A185-4032-F75E-32D0813E40D3}"/>
          </ac:spMkLst>
        </pc:spChg>
        <pc:spChg chg="add mod ord">
          <ac:chgData name="Cotter, John P" userId="62c62e31-c744-43eb-9fda-5d31915a216e" providerId="ADAL" clId="{EF78FC4C-9434-435F-A424-43AD3778AF2C}" dt="2026-02-20T16:04:03.192" v="20660" actId="1076"/>
          <ac:spMkLst>
            <pc:docMk/>
            <pc:sldMk cId="4147999654" sldId="402"/>
            <ac:spMk id="8" creationId="{68E2D21D-4E62-F71C-E586-990E75DC0315}"/>
          </ac:spMkLst>
        </pc:spChg>
        <pc:picChg chg="add mod modCrop">
          <ac:chgData name="Cotter, John P" userId="62c62e31-c744-43eb-9fda-5d31915a216e" providerId="ADAL" clId="{EF78FC4C-9434-435F-A424-43AD3778AF2C}" dt="2026-02-03T14:15:43.747" v="11801" actId="962"/>
          <ac:picMkLst>
            <pc:docMk/>
            <pc:sldMk cId="4147999654" sldId="402"/>
            <ac:picMk id="9" creationId="{2104F77F-3BD6-5707-0215-1A82446F3F50}"/>
          </ac:picMkLst>
        </pc:picChg>
      </pc:sldChg>
      <pc:sldChg chg="addSp delSp modSp add mod setBg modNotesTx">
        <pc:chgData name="Cotter, John P" userId="62c62e31-c744-43eb-9fda-5d31915a216e" providerId="ADAL" clId="{EF78FC4C-9434-435F-A424-43AD3778AF2C}" dt="2026-02-20T19:24:03.949" v="22277" actId="13244"/>
        <pc:sldMkLst>
          <pc:docMk/>
          <pc:sldMk cId="2916701672" sldId="406"/>
        </pc:sldMkLst>
        <pc:spChg chg="mod">
          <ac:chgData name="Cotter, John P" userId="62c62e31-c744-43eb-9fda-5d31915a216e" providerId="ADAL" clId="{EF78FC4C-9434-435F-A424-43AD3778AF2C}" dt="2026-02-20T18:44:22.477" v="21237" actId="14100"/>
          <ac:spMkLst>
            <pc:docMk/>
            <pc:sldMk cId="2916701672" sldId="406"/>
            <ac:spMk id="2" creationId="{F09486AC-FA0D-59F4-CAEB-9AE5E3A64F55}"/>
          </ac:spMkLst>
        </pc:spChg>
        <pc:spChg chg="mod">
          <ac:chgData name="Cotter, John P" userId="62c62e31-c744-43eb-9fda-5d31915a216e" providerId="ADAL" clId="{EF78FC4C-9434-435F-A424-43AD3778AF2C}" dt="2026-02-20T18:48:44.394" v="21402" actId="20577"/>
          <ac:spMkLst>
            <pc:docMk/>
            <pc:sldMk cId="2916701672" sldId="406"/>
            <ac:spMk id="3" creationId="{9A7C84CF-31A8-1462-230D-894A6DB09D92}"/>
          </ac:spMkLst>
        </pc:spChg>
        <pc:spChg chg="add mod ord">
          <ac:chgData name="Cotter, John P" userId="62c62e31-c744-43eb-9fda-5d31915a216e" providerId="ADAL" clId="{EF78FC4C-9434-435F-A424-43AD3778AF2C}" dt="2026-02-20T18:48:03.074" v="21369" actId="14100"/>
          <ac:spMkLst>
            <pc:docMk/>
            <pc:sldMk cId="2916701672" sldId="406"/>
            <ac:spMk id="5" creationId="{30DEB373-DED7-7555-38C7-85AF71E9F44E}"/>
          </ac:spMkLst>
        </pc:spChg>
        <pc:spChg chg="add mod">
          <ac:chgData name="Cotter, John P" userId="62c62e31-c744-43eb-9fda-5d31915a216e" providerId="ADAL" clId="{EF78FC4C-9434-435F-A424-43AD3778AF2C}" dt="2026-02-20T18:49:06.274" v="21404" actId="14100"/>
          <ac:spMkLst>
            <pc:docMk/>
            <pc:sldMk cId="2916701672" sldId="406"/>
            <ac:spMk id="7" creationId="{35389FE6-BD56-C45B-3325-AA93880F0F1A}"/>
          </ac:spMkLst>
        </pc:spChg>
        <pc:spChg chg="add mod">
          <ac:chgData name="Cotter, John P" userId="62c62e31-c744-43eb-9fda-5d31915a216e" providerId="ADAL" clId="{EF78FC4C-9434-435F-A424-43AD3778AF2C}" dt="2026-02-20T18:49:10.311" v="21405" actId="403"/>
          <ac:spMkLst>
            <pc:docMk/>
            <pc:sldMk cId="2916701672" sldId="406"/>
            <ac:spMk id="8" creationId="{48D3CFDC-E005-D640-B3C4-765EF9CA3B38}"/>
          </ac:spMkLst>
        </pc:spChg>
        <pc:picChg chg="add mod">
          <ac:chgData name="Cotter, John P" userId="62c62e31-c744-43eb-9fda-5d31915a216e" providerId="ADAL" clId="{EF78FC4C-9434-435F-A424-43AD3778AF2C}" dt="2026-02-20T19:24:02.757" v="22276" actId="13244"/>
          <ac:picMkLst>
            <pc:docMk/>
            <pc:sldMk cId="2916701672" sldId="406"/>
            <ac:picMk id="6" creationId="{D06919D0-F724-AC4F-6C55-0152D09EA3C3}"/>
          </ac:picMkLst>
        </pc:picChg>
        <pc:picChg chg="add del mod">
          <ac:chgData name="Cotter, John P" userId="62c62e31-c744-43eb-9fda-5d31915a216e" providerId="ADAL" clId="{EF78FC4C-9434-435F-A424-43AD3778AF2C}" dt="2026-02-20T19:24:03.949" v="22277" actId="13244"/>
          <ac:picMkLst>
            <pc:docMk/>
            <pc:sldMk cId="2916701672" sldId="406"/>
            <ac:picMk id="2052" creationId="{06C03EAF-9B71-67FD-AB46-398CCBA45AA1}"/>
          </ac:picMkLst>
        </pc:picChg>
      </pc:sldChg>
      <pc:sldChg chg="addSp delSp modSp add mod ord modNotesTx">
        <pc:chgData name="Cotter, John P" userId="62c62e31-c744-43eb-9fda-5d31915a216e" providerId="ADAL" clId="{EF78FC4C-9434-435F-A424-43AD3778AF2C}" dt="2026-02-20T15:21:31.066" v="19487" actId="6549"/>
        <pc:sldMkLst>
          <pc:docMk/>
          <pc:sldMk cId="1562041818" sldId="407"/>
        </pc:sldMkLst>
        <pc:spChg chg="mod">
          <ac:chgData name="Cotter, John P" userId="62c62e31-c744-43eb-9fda-5d31915a216e" providerId="ADAL" clId="{EF78FC4C-9434-435F-A424-43AD3778AF2C}" dt="2026-02-20T15:21:31.066" v="19487" actId="6549"/>
          <ac:spMkLst>
            <pc:docMk/>
            <pc:sldMk cId="1562041818" sldId="407"/>
            <ac:spMk id="2" creationId="{A9859537-94FB-8F64-2417-7181ECED79EB}"/>
          </ac:spMkLst>
        </pc:spChg>
      </pc:sldChg>
      <pc:sldChg chg="addSp delSp modSp add mod">
        <pc:chgData name="Cotter, John P" userId="62c62e31-c744-43eb-9fda-5d31915a216e" providerId="ADAL" clId="{EF78FC4C-9434-435F-A424-43AD3778AF2C}" dt="2026-02-06T19:44:55.232" v="17264" actId="6549"/>
        <pc:sldMkLst>
          <pc:docMk/>
          <pc:sldMk cId="3890078461" sldId="408"/>
        </pc:sldMkLst>
        <pc:spChg chg="mod">
          <ac:chgData name="Cotter, John P" userId="62c62e31-c744-43eb-9fda-5d31915a216e" providerId="ADAL" clId="{EF78FC4C-9434-435F-A424-43AD3778AF2C}" dt="2026-02-06T19:44:55.232" v="17264" actId="6549"/>
          <ac:spMkLst>
            <pc:docMk/>
            <pc:sldMk cId="3890078461" sldId="408"/>
            <ac:spMk id="5" creationId="{E1672211-E73A-32DD-B5B8-6CB456083698}"/>
          </ac:spMkLst>
        </pc:spChg>
        <pc:picChg chg="add mod">
          <ac:chgData name="Cotter, John P" userId="62c62e31-c744-43eb-9fda-5d31915a216e" providerId="ADAL" clId="{EF78FC4C-9434-435F-A424-43AD3778AF2C}" dt="2026-02-03T14:26:47.835" v="13463" actId="1037"/>
          <ac:picMkLst>
            <pc:docMk/>
            <pc:sldMk cId="3890078461" sldId="408"/>
            <ac:picMk id="2" creationId="{D0C986CF-98EC-154B-578D-644CF4B6BA23}"/>
          </ac:picMkLst>
        </pc:picChg>
        <pc:picChg chg="add mod">
          <ac:chgData name="Cotter, John P" userId="62c62e31-c744-43eb-9fda-5d31915a216e" providerId="ADAL" clId="{EF78FC4C-9434-435F-A424-43AD3778AF2C}" dt="2026-02-02T19:49:00.268" v="9643" actId="1076"/>
          <ac:picMkLst>
            <pc:docMk/>
            <pc:sldMk cId="3890078461" sldId="408"/>
            <ac:picMk id="3" creationId="{3734CF5D-4765-DDB3-FE7C-8612C9C9E005}"/>
          </ac:picMkLst>
        </pc:picChg>
        <pc:picChg chg="add mod">
          <ac:chgData name="Cotter, John P" userId="62c62e31-c744-43eb-9fda-5d31915a216e" providerId="ADAL" clId="{EF78FC4C-9434-435F-A424-43AD3778AF2C}" dt="2026-02-02T15:08:53.324" v="6353" actId="1076"/>
          <ac:picMkLst>
            <pc:docMk/>
            <pc:sldMk cId="3890078461" sldId="408"/>
            <ac:picMk id="4" creationId="{36DB834D-2107-E282-E31B-9F22F190E35F}"/>
          </ac:picMkLst>
        </pc:picChg>
        <pc:picChg chg="add mod">
          <ac:chgData name="Cotter, John P" userId="62c62e31-c744-43eb-9fda-5d31915a216e" providerId="ADAL" clId="{EF78FC4C-9434-435F-A424-43AD3778AF2C}" dt="2026-02-02T15:09:00.403" v="6355" actId="1076"/>
          <ac:picMkLst>
            <pc:docMk/>
            <pc:sldMk cId="3890078461" sldId="408"/>
            <ac:picMk id="6" creationId="{92AEAF30-46E9-272D-2961-C44D9E661EE8}"/>
          </ac:picMkLst>
        </pc:picChg>
        <pc:picChg chg="add mod">
          <ac:chgData name="Cotter, John P" userId="62c62e31-c744-43eb-9fda-5d31915a216e" providerId="ADAL" clId="{EF78FC4C-9434-435F-A424-43AD3778AF2C}" dt="2026-02-03T14:26:34.649" v="13450" actId="962"/>
          <ac:picMkLst>
            <pc:docMk/>
            <pc:sldMk cId="3890078461" sldId="408"/>
            <ac:picMk id="7" creationId="{170332BB-6CC9-601E-82C2-FB9668B49E45}"/>
          </ac:picMkLst>
        </pc:picChg>
      </pc:sldChg>
      <pc:sldChg chg="addSp delSp modSp add mod setBg modNotesTx">
        <pc:chgData name="Cotter, John P" userId="62c62e31-c744-43eb-9fda-5d31915a216e" providerId="ADAL" clId="{EF78FC4C-9434-435F-A424-43AD3778AF2C}" dt="2026-02-24T13:01:50.736" v="22701" actId="404"/>
        <pc:sldMkLst>
          <pc:docMk/>
          <pc:sldMk cId="3051634602" sldId="409"/>
        </pc:sldMkLst>
        <pc:spChg chg="mod">
          <ac:chgData name="Cotter, John P" userId="62c62e31-c744-43eb-9fda-5d31915a216e" providerId="ADAL" clId="{EF78FC4C-9434-435F-A424-43AD3778AF2C}" dt="2026-02-20T18:23:18.075" v="21022" actId="1076"/>
          <ac:spMkLst>
            <pc:docMk/>
            <pc:sldMk cId="3051634602" sldId="409"/>
            <ac:spMk id="2" creationId="{B26D1C2B-0E11-66B5-E9DD-A0D754E4B5B7}"/>
          </ac:spMkLst>
        </pc:spChg>
        <pc:spChg chg="mod">
          <ac:chgData name="Cotter, John P" userId="62c62e31-c744-43eb-9fda-5d31915a216e" providerId="ADAL" clId="{EF78FC4C-9434-435F-A424-43AD3778AF2C}" dt="2026-02-24T13:01:50.736" v="22701" actId="404"/>
          <ac:spMkLst>
            <pc:docMk/>
            <pc:sldMk cId="3051634602" sldId="409"/>
            <ac:spMk id="3" creationId="{1A51FA7B-6221-F622-861F-46961F19B601}"/>
          </ac:spMkLst>
        </pc:spChg>
        <pc:spChg chg="add mod ord">
          <ac:chgData name="Cotter, John P" userId="62c62e31-c744-43eb-9fda-5d31915a216e" providerId="ADAL" clId="{EF78FC4C-9434-435F-A424-43AD3778AF2C}" dt="2026-02-20T18:22:43.839" v="21017" actId="962"/>
          <ac:spMkLst>
            <pc:docMk/>
            <pc:sldMk cId="3051634602" sldId="409"/>
            <ac:spMk id="4" creationId="{B9E50173-D33B-CD2D-443F-B5BC70A0CDFC}"/>
          </ac:spMkLst>
        </pc:spChg>
        <pc:spChg chg="add mod">
          <ac:chgData name="Cotter, John P" userId="62c62e31-c744-43eb-9fda-5d31915a216e" providerId="ADAL" clId="{EF78FC4C-9434-435F-A424-43AD3778AF2C}" dt="2026-02-20T18:22:49.260" v="21018" actId="1076"/>
          <ac:spMkLst>
            <pc:docMk/>
            <pc:sldMk cId="3051634602" sldId="409"/>
            <ac:spMk id="6" creationId="{FA0069D3-1E9A-62A2-E870-764BDAB65C6E}"/>
          </ac:spMkLst>
        </pc:spChg>
        <pc:picChg chg="add mod">
          <ac:chgData name="Cotter, John P" userId="62c62e31-c744-43eb-9fda-5d31915a216e" providerId="ADAL" clId="{EF78FC4C-9434-435F-A424-43AD3778AF2C}" dt="2026-02-20T18:23:01.475" v="21021" actId="1076"/>
          <ac:picMkLst>
            <pc:docMk/>
            <pc:sldMk cId="3051634602" sldId="409"/>
            <ac:picMk id="5" creationId="{C3071F09-9601-B586-D977-A8987FDE4780}"/>
          </ac:picMkLst>
        </pc:picChg>
      </pc:sldChg>
      <pc:sldChg chg="addSp delSp modSp add mod modNotesTx">
        <pc:chgData name="Cotter, John P" userId="62c62e31-c744-43eb-9fda-5d31915a216e" providerId="ADAL" clId="{EF78FC4C-9434-435F-A424-43AD3778AF2C}" dt="2026-02-24T13:02:53.430" v="22721" actId="20577"/>
        <pc:sldMkLst>
          <pc:docMk/>
          <pc:sldMk cId="1986220769" sldId="412"/>
        </pc:sldMkLst>
        <pc:spChg chg="mod">
          <ac:chgData name="Cotter, John P" userId="62c62e31-c744-43eb-9fda-5d31915a216e" providerId="ADAL" clId="{EF78FC4C-9434-435F-A424-43AD3778AF2C}" dt="2026-02-02T20:26:08.250" v="10262" actId="1076"/>
          <ac:spMkLst>
            <pc:docMk/>
            <pc:sldMk cId="1986220769" sldId="412"/>
            <ac:spMk id="2" creationId="{860F2B2A-DA25-9A89-B3B2-78B5F432748C}"/>
          </ac:spMkLst>
        </pc:spChg>
        <pc:spChg chg="add mod ord">
          <ac:chgData name="Cotter, John P" userId="62c62e31-c744-43eb-9fda-5d31915a216e" providerId="ADAL" clId="{EF78FC4C-9434-435F-A424-43AD3778AF2C}" dt="2026-02-20T14:12:17.908" v="18894" actId="1076"/>
          <ac:spMkLst>
            <pc:docMk/>
            <pc:sldMk cId="1986220769" sldId="412"/>
            <ac:spMk id="3" creationId="{8268B7DA-CAB2-84C7-B2BB-3500EA7A3627}"/>
          </ac:spMkLst>
        </pc:spChg>
        <pc:spChg chg="add mod">
          <ac:chgData name="Cotter, John P" userId="62c62e31-c744-43eb-9fda-5d31915a216e" providerId="ADAL" clId="{EF78FC4C-9434-435F-A424-43AD3778AF2C}" dt="2026-02-20T14:22:30.421" v="19083" actId="20577"/>
          <ac:spMkLst>
            <pc:docMk/>
            <pc:sldMk cId="1986220769" sldId="412"/>
            <ac:spMk id="4" creationId="{CDC67223-0BD0-1282-4D83-C2BE2B681B6A}"/>
          </ac:spMkLst>
        </pc:spChg>
        <pc:spChg chg="add mod">
          <ac:chgData name="Cotter, John P" userId="62c62e31-c744-43eb-9fda-5d31915a216e" providerId="ADAL" clId="{EF78FC4C-9434-435F-A424-43AD3778AF2C}" dt="2026-02-24T13:02:43.178" v="22720" actId="404"/>
          <ac:spMkLst>
            <pc:docMk/>
            <pc:sldMk cId="1986220769" sldId="412"/>
            <ac:spMk id="5" creationId="{6693586A-F4D5-6BF8-5F12-4B46F9B84C4E}"/>
          </ac:spMkLst>
        </pc:spChg>
      </pc:sldChg>
      <pc:sldChg chg="addSp delSp modSp add mod ord modNotesTx">
        <pc:chgData name="Cotter, John P" userId="62c62e31-c744-43eb-9fda-5d31915a216e" providerId="ADAL" clId="{EF78FC4C-9434-435F-A424-43AD3778AF2C}" dt="2026-02-20T18:25:38.542" v="21048" actId="1076"/>
        <pc:sldMkLst>
          <pc:docMk/>
          <pc:sldMk cId="2198386424" sldId="413"/>
        </pc:sldMkLst>
        <pc:spChg chg="mod">
          <ac:chgData name="Cotter, John P" userId="62c62e31-c744-43eb-9fda-5d31915a216e" providerId="ADAL" clId="{EF78FC4C-9434-435F-A424-43AD3778AF2C}" dt="2026-02-20T18:23:44.931" v="21023" actId="1076"/>
          <ac:spMkLst>
            <pc:docMk/>
            <pc:sldMk cId="2198386424" sldId="413"/>
            <ac:spMk id="2" creationId="{588E8441-D989-A2BD-5366-A5C9E0C070C1}"/>
          </ac:spMkLst>
        </pc:spChg>
        <pc:spChg chg="mod">
          <ac:chgData name="Cotter, John P" userId="62c62e31-c744-43eb-9fda-5d31915a216e" providerId="ADAL" clId="{EF78FC4C-9434-435F-A424-43AD3778AF2C}" dt="2026-02-20T18:23:47.432" v="21024" actId="1076"/>
          <ac:spMkLst>
            <pc:docMk/>
            <pc:sldMk cId="2198386424" sldId="413"/>
            <ac:spMk id="3" creationId="{2590A858-2398-55EE-AAA3-6A6BA5D60625}"/>
          </ac:spMkLst>
        </pc:spChg>
        <pc:spChg chg="add mod">
          <ac:chgData name="Cotter, John P" userId="62c62e31-c744-43eb-9fda-5d31915a216e" providerId="ADAL" clId="{EF78FC4C-9434-435F-A424-43AD3778AF2C}" dt="2026-02-20T18:25:38.542" v="21048" actId="1076"/>
          <ac:spMkLst>
            <pc:docMk/>
            <pc:sldMk cId="2198386424" sldId="413"/>
            <ac:spMk id="6" creationId="{474E2C31-2E2F-6107-E9A4-0E3894B0A9BE}"/>
          </ac:spMkLst>
        </pc:spChg>
        <pc:picChg chg="add mod modCrop">
          <ac:chgData name="Cotter, John P" userId="62c62e31-c744-43eb-9fda-5d31915a216e" providerId="ADAL" clId="{EF78FC4C-9434-435F-A424-43AD3778AF2C}" dt="2026-02-20T18:25:38.542" v="21048" actId="1076"/>
          <ac:picMkLst>
            <pc:docMk/>
            <pc:sldMk cId="2198386424" sldId="413"/>
            <ac:picMk id="5" creationId="{BB1E4C1D-417A-BFED-A47B-F13933216792}"/>
          </ac:picMkLst>
        </pc:picChg>
      </pc:sldChg>
      <pc:sldChg chg="addSp modSp add mod ord">
        <pc:chgData name="Cotter, John P" userId="62c62e31-c744-43eb-9fda-5d31915a216e" providerId="ADAL" clId="{EF78FC4C-9434-435F-A424-43AD3778AF2C}" dt="2026-02-20T19:45:27.799" v="22489" actId="20577"/>
        <pc:sldMkLst>
          <pc:docMk/>
          <pc:sldMk cId="877544644" sldId="414"/>
        </pc:sldMkLst>
        <pc:spChg chg="mod">
          <ac:chgData name="Cotter, John P" userId="62c62e31-c744-43eb-9fda-5d31915a216e" providerId="ADAL" clId="{EF78FC4C-9434-435F-A424-43AD3778AF2C}" dt="2026-02-02T19:42:52.713" v="9480" actId="20577"/>
          <ac:spMkLst>
            <pc:docMk/>
            <pc:sldMk cId="877544644" sldId="414"/>
            <ac:spMk id="2" creationId="{B7A7B083-3570-47F5-89F0-1F6ECC7EDBE3}"/>
          </ac:spMkLst>
        </pc:spChg>
        <pc:spChg chg="mod">
          <ac:chgData name="Cotter, John P" userId="62c62e31-c744-43eb-9fda-5d31915a216e" providerId="ADAL" clId="{EF78FC4C-9434-435F-A424-43AD3778AF2C}" dt="2026-02-20T19:45:27.799" v="22489" actId="20577"/>
          <ac:spMkLst>
            <pc:docMk/>
            <pc:sldMk cId="877544644" sldId="414"/>
            <ac:spMk id="3" creationId="{21A72B86-7B44-D09E-0BDD-59860154FA56}"/>
          </ac:spMkLst>
        </pc:spChg>
        <pc:picChg chg="add mod modCrop">
          <ac:chgData name="Cotter, John P" userId="62c62e31-c744-43eb-9fda-5d31915a216e" providerId="ADAL" clId="{EF78FC4C-9434-435F-A424-43AD3778AF2C}" dt="2026-02-03T14:22:46.688" v="12551" actId="962"/>
          <ac:picMkLst>
            <pc:docMk/>
            <pc:sldMk cId="877544644" sldId="414"/>
            <ac:picMk id="5" creationId="{2CE697A0-80E8-EEA7-18BA-705DD6D0D97F}"/>
          </ac:picMkLst>
        </pc:picChg>
        <pc:picChg chg="add mod modCrop">
          <ac:chgData name="Cotter, John P" userId="62c62e31-c744-43eb-9fda-5d31915a216e" providerId="ADAL" clId="{EF78FC4C-9434-435F-A424-43AD3778AF2C}" dt="2026-02-03T14:22:50.740" v="12553" actId="962"/>
          <ac:picMkLst>
            <pc:docMk/>
            <pc:sldMk cId="877544644" sldId="414"/>
            <ac:picMk id="7" creationId="{D8B264DB-16F7-2A71-6525-0087D7D5902E}"/>
          </ac:picMkLst>
        </pc:picChg>
      </pc:sldChg>
      <pc:sldChg chg="addSp delSp modSp new mod modNotesTx">
        <pc:chgData name="Cotter, John P" userId="62c62e31-c744-43eb-9fda-5d31915a216e" providerId="ADAL" clId="{EF78FC4C-9434-435F-A424-43AD3778AF2C}" dt="2026-02-20T19:03:19.048" v="21888" actId="14100"/>
        <pc:sldMkLst>
          <pc:docMk/>
          <pc:sldMk cId="2362044349" sldId="416"/>
        </pc:sldMkLst>
        <pc:spChg chg="mod">
          <ac:chgData name="Cotter, John P" userId="62c62e31-c744-43eb-9fda-5d31915a216e" providerId="ADAL" clId="{EF78FC4C-9434-435F-A424-43AD3778AF2C}" dt="2026-02-04T20:13:41.257" v="14451" actId="20577"/>
          <ac:spMkLst>
            <pc:docMk/>
            <pc:sldMk cId="2362044349" sldId="416"/>
            <ac:spMk id="2" creationId="{02997954-FEAB-36D3-A94A-9AE3D927FC6E}"/>
          </ac:spMkLst>
        </pc:spChg>
        <pc:spChg chg="add mod">
          <ac:chgData name="Cotter, John P" userId="62c62e31-c744-43eb-9fda-5d31915a216e" providerId="ADAL" clId="{EF78FC4C-9434-435F-A424-43AD3778AF2C}" dt="2026-02-20T19:03:19.048" v="21888" actId="14100"/>
          <ac:spMkLst>
            <pc:docMk/>
            <pc:sldMk cId="2362044349" sldId="416"/>
            <ac:spMk id="5" creationId="{2CD48398-4BB3-B69C-A714-F25281FC4D12}"/>
          </ac:spMkLst>
        </pc:spChg>
      </pc:sldChg>
      <pc:sldChg chg="addSp delSp modSp new mod modNotesTx">
        <pc:chgData name="Cotter, John P" userId="62c62e31-c744-43eb-9fda-5d31915a216e" providerId="ADAL" clId="{EF78FC4C-9434-435F-A424-43AD3778AF2C}" dt="2026-02-20T19:42:38.494" v="22484" actId="13244"/>
        <pc:sldMkLst>
          <pc:docMk/>
          <pc:sldMk cId="1576307672" sldId="417"/>
        </pc:sldMkLst>
        <pc:spChg chg="add mod ord">
          <ac:chgData name="Cotter, John P" userId="62c62e31-c744-43eb-9fda-5d31915a216e" providerId="ADAL" clId="{EF78FC4C-9434-435F-A424-43AD3778AF2C}" dt="2026-02-20T19:42:38.494" v="22484" actId="13244"/>
          <ac:spMkLst>
            <pc:docMk/>
            <pc:sldMk cId="1576307672" sldId="417"/>
            <ac:spMk id="2" creationId="{C5E91446-B66E-D4A3-9428-FE0557C161D8}"/>
          </ac:spMkLst>
        </pc:spChg>
        <pc:spChg chg="add mod ord">
          <ac:chgData name="Cotter, John P" userId="62c62e31-c744-43eb-9fda-5d31915a216e" providerId="ADAL" clId="{EF78FC4C-9434-435F-A424-43AD3778AF2C}" dt="2026-02-20T18:19:04.446" v="21003" actId="14100"/>
          <ac:spMkLst>
            <pc:docMk/>
            <pc:sldMk cId="1576307672" sldId="417"/>
            <ac:spMk id="17" creationId="{CA1BE8C9-A5FD-1F4D-6166-744ED8AE3B5F}"/>
          </ac:spMkLst>
        </pc:spChg>
        <pc:spChg chg="add mod">
          <ac:chgData name="Cotter, John P" userId="62c62e31-c744-43eb-9fda-5d31915a216e" providerId="ADAL" clId="{EF78FC4C-9434-435F-A424-43AD3778AF2C}" dt="2026-02-20T18:17:46.168" v="20954" actId="1076"/>
          <ac:spMkLst>
            <pc:docMk/>
            <pc:sldMk cId="1576307672" sldId="417"/>
            <ac:spMk id="18" creationId="{5FF262DF-36E6-F74D-B980-E01C1EACB306}"/>
          </ac:spMkLst>
        </pc:spChg>
        <pc:spChg chg="add mod ord">
          <ac:chgData name="Cotter, John P" userId="62c62e31-c744-43eb-9fda-5d31915a216e" providerId="ADAL" clId="{EF78FC4C-9434-435F-A424-43AD3778AF2C}" dt="2026-02-20T18:18:25.402" v="20983" actId="20577"/>
          <ac:spMkLst>
            <pc:docMk/>
            <pc:sldMk cId="1576307672" sldId="417"/>
            <ac:spMk id="19" creationId="{91E4BF72-B50A-A163-4BA7-8949A66FC6B6}"/>
          </ac:spMkLst>
        </pc:spChg>
        <pc:picChg chg="add mod modCrop">
          <ac:chgData name="Cotter, John P" userId="62c62e31-c744-43eb-9fda-5d31915a216e" providerId="ADAL" clId="{EF78FC4C-9434-435F-A424-43AD3778AF2C}" dt="2026-02-06T19:41:36.106" v="17126" actId="962"/>
          <ac:picMkLst>
            <pc:docMk/>
            <pc:sldMk cId="1576307672" sldId="417"/>
            <ac:picMk id="11" creationId="{E3382B25-936D-132F-B573-EF856E8336C5}"/>
          </ac:picMkLst>
        </pc:picChg>
        <pc:picChg chg="add mod ord modCrop">
          <ac:chgData name="Cotter, John P" userId="62c62e31-c744-43eb-9fda-5d31915a216e" providerId="ADAL" clId="{EF78FC4C-9434-435F-A424-43AD3778AF2C}" dt="2026-02-06T19:45:14.205" v="17266" actId="13244"/>
          <ac:picMkLst>
            <pc:docMk/>
            <pc:sldMk cId="1576307672" sldId="417"/>
            <ac:picMk id="13" creationId="{95D45022-A92B-D5F5-0181-EB82A859B15D}"/>
          </ac:picMkLst>
        </pc:picChg>
      </pc:sldChg>
      <pc:sldChg chg="addSp modSp new mod modAnim">
        <pc:chgData name="Cotter, John P" userId="62c62e31-c744-43eb-9fda-5d31915a216e" providerId="ADAL" clId="{EF78FC4C-9434-435F-A424-43AD3778AF2C}" dt="2026-02-20T18:19:47.267" v="21004" actId="6549"/>
        <pc:sldMkLst>
          <pc:docMk/>
          <pc:sldMk cId="3493280355" sldId="418"/>
        </pc:sldMkLst>
        <pc:spChg chg="add mod ord">
          <ac:chgData name="Cotter, John P" userId="62c62e31-c744-43eb-9fda-5d31915a216e" providerId="ADAL" clId="{EF78FC4C-9434-435F-A424-43AD3778AF2C}" dt="2026-02-06T19:45:23.377" v="17268" actId="13244"/>
          <ac:spMkLst>
            <pc:docMk/>
            <pc:sldMk cId="3493280355" sldId="418"/>
            <ac:spMk id="3" creationId="{8FD6BA02-F38E-7D1D-0F50-72E3E5735BAD}"/>
          </ac:spMkLst>
        </pc:spChg>
        <pc:spChg chg="add mod">
          <ac:chgData name="Cotter, John P" userId="62c62e31-c744-43eb-9fda-5d31915a216e" providerId="ADAL" clId="{EF78FC4C-9434-435F-A424-43AD3778AF2C}" dt="2026-02-20T18:19:47.267" v="21004" actId="6549"/>
          <ac:spMkLst>
            <pc:docMk/>
            <pc:sldMk cId="3493280355" sldId="418"/>
            <ac:spMk id="4" creationId="{003EED6B-4AE6-F7F5-41F0-0B4A2606B13B}"/>
          </ac:spMkLst>
        </pc:spChg>
        <pc:picChg chg="add mod">
          <ac:chgData name="Cotter, John P" userId="62c62e31-c744-43eb-9fda-5d31915a216e" providerId="ADAL" clId="{EF78FC4C-9434-435F-A424-43AD3778AF2C}" dt="2026-02-06T19:43:44.813" v="17252" actId="962"/>
          <ac:picMkLst>
            <pc:docMk/>
            <pc:sldMk cId="3493280355" sldId="418"/>
            <ac:picMk id="2" creationId="{1A1EE430-B621-F788-192B-1A1BB851A99F}"/>
          </ac:picMkLst>
        </pc:picChg>
      </pc:sldChg>
      <pc:sldChg chg="addSp delSp modSp add mod delAnim modAnim">
        <pc:chgData name="Cotter, John P" userId="62c62e31-c744-43eb-9fda-5d31915a216e" providerId="ADAL" clId="{EF78FC4C-9434-435F-A424-43AD3778AF2C}" dt="2026-02-20T15:53:38.606" v="20483" actId="14100"/>
        <pc:sldMkLst>
          <pc:docMk/>
          <pc:sldMk cId="1716681666" sldId="420"/>
        </pc:sldMkLst>
        <pc:spChg chg="mod">
          <ac:chgData name="Cotter, John P" userId="62c62e31-c744-43eb-9fda-5d31915a216e" providerId="ADAL" clId="{EF78FC4C-9434-435F-A424-43AD3778AF2C}" dt="2026-02-20T15:53:38.606" v="20483" actId="14100"/>
          <ac:spMkLst>
            <pc:docMk/>
            <pc:sldMk cId="1716681666" sldId="420"/>
            <ac:spMk id="3" creationId="{8FD6BA02-F38E-7D1D-0F50-72E3E5735BAD}"/>
          </ac:spMkLst>
        </pc:spChg>
        <pc:spChg chg="mod">
          <ac:chgData name="Cotter, John P" userId="62c62e31-c744-43eb-9fda-5d31915a216e" providerId="ADAL" clId="{EF78FC4C-9434-435F-A424-43AD3778AF2C}" dt="2026-02-10T18:11:23.892" v="17357" actId="20577"/>
          <ac:spMkLst>
            <pc:docMk/>
            <pc:sldMk cId="1716681666" sldId="420"/>
            <ac:spMk id="4" creationId="{003EED6B-4AE6-F7F5-41F0-0B4A2606B13B}"/>
          </ac:spMkLst>
        </pc:spChg>
        <pc:picChg chg="add mod">
          <ac:chgData name="Cotter, John P" userId="62c62e31-c744-43eb-9fda-5d31915a216e" providerId="ADAL" clId="{EF78FC4C-9434-435F-A424-43AD3778AF2C}" dt="2026-02-06T19:43:13.426" v="17170" actId="962"/>
          <ac:picMkLst>
            <pc:docMk/>
            <pc:sldMk cId="1716681666" sldId="420"/>
            <ac:picMk id="5" creationId="{AE92C0A0-5BAC-8E81-4AEA-23F09BD90C06}"/>
          </ac:picMkLst>
        </pc:picChg>
      </pc:sldChg>
      <pc:sldChg chg="addSp delSp modSp add mod ord modNotesTx">
        <pc:chgData name="Cotter, John P" userId="62c62e31-c744-43eb-9fda-5d31915a216e" providerId="ADAL" clId="{EF78FC4C-9434-435F-A424-43AD3778AF2C}" dt="2026-02-20T19:39:02.310" v="22480" actId="962"/>
        <pc:sldMkLst>
          <pc:docMk/>
          <pc:sldMk cId="58146282" sldId="421"/>
        </pc:sldMkLst>
        <pc:spChg chg="mod">
          <ac:chgData name="Cotter, John P" userId="62c62e31-c744-43eb-9fda-5d31915a216e" providerId="ADAL" clId="{EF78FC4C-9434-435F-A424-43AD3778AF2C}" dt="2026-02-20T19:16:34.758" v="22179" actId="1076"/>
          <ac:spMkLst>
            <pc:docMk/>
            <pc:sldMk cId="58146282" sldId="421"/>
            <ac:spMk id="2" creationId="{8B365967-7C80-337C-2A72-A590ABD599A7}"/>
          </ac:spMkLst>
        </pc:spChg>
        <pc:spChg chg="add mod">
          <ac:chgData name="Cotter, John P" userId="62c62e31-c744-43eb-9fda-5d31915a216e" providerId="ADAL" clId="{EF78FC4C-9434-435F-A424-43AD3778AF2C}" dt="2026-02-20T19:39:02.310" v="22480" actId="962"/>
          <ac:spMkLst>
            <pc:docMk/>
            <pc:sldMk cId="58146282" sldId="421"/>
            <ac:spMk id="9" creationId="{C734B8A3-0E6E-5B43-66D3-CF367A7EC9FA}"/>
          </ac:spMkLst>
        </pc:spChg>
        <pc:picChg chg="add mod">
          <ac:chgData name="Cotter, John P" userId="62c62e31-c744-43eb-9fda-5d31915a216e" providerId="ADAL" clId="{EF78FC4C-9434-435F-A424-43AD3778AF2C}" dt="2026-02-20T19:38:59.803" v="22479" actId="962"/>
          <ac:picMkLst>
            <pc:docMk/>
            <pc:sldMk cId="58146282" sldId="421"/>
            <ac:picMk id="1026" creationId="{55B64C0F-C798-CEE8-A20A-3578C3DBC588}"/>
          </ac:picMkLst>
        </pc:picChg>
      </pc:sldChg>
      <pc:sldChg chg="addSp delSp modSp add mod ord modNotesTx">
        <pc:chgData name="Cotter, John P" userId="62c62e31-c744-43eb-9fda-5d31915a216e" providerId="ADAL" clId="{EF78FC4C-9434-435F-A424-43AD3778AF2C}" dt="2026-02-24T13:06:14.020" v="22950" actId="6549"/>
        <pc:sldMkLst>
          <pc:docMk/>
          <pc:sldMk cId="456187680" sldId="422"/>
        </pc:sldMkLst>
        <pc:spChg chg="mod">
          <ac:chgData name="Cotter, John P" userId="62c62e31-c744-43eb-9fda-5d31915a216e" providerId="ADAL" clId="{EF78FC4C-9434-435F-A424-43AD3778AF2C}" dt="2026-02-10T18:52:07.521" v="17628" actId="20577"/>
          <ac:spMkLst>
            <pc:docMk/>
            <pc:sldMk cId="456187680" sldId="422"/>
            <ac:spMk id="2" creationId="{5BFD0FA2-C52B-2D28-0D7D-D5DEDEC8246D}"/>
          </ac:spMkLst>
        </pc:spChg>
        <pc:spChg chg="mod">
          <ac:chgData name="Cotter, John P" userId="62c62e31-c744-43eb-9fda-5d31915a216e" providerId="ADAL" clId="{EF78FC4C-9434-435F-A424-43AD3778AF2C}" dt="2026-02-24T13:05:53.672" v="22947" actId="1076"/>
          <ac:spMkLst>
            <pc:docMk/>
            <pc:sldMk cId="456187680" sldId="422"/>
            <ac:spMk id="3" creationId="{C8E8DC1D-23D7-B6E6-E489-F9AB2CA85E0E}"/>
          </ac:spMkLst>
        </pc:spChg>
        <pc:spChg chg="mod">
          <ac:chgData name="Cotter, John P" userId="62c62e31-c744-43eb-9fda-5d31915a216e" providerId="ADAL" clId="{EF78FC4C-9434-435F-A424-43AD3778AF2C}" dt="2026-02-24T13:05:36.336" v="22944" actId="14100"/>
          <ac:spMkLst>
            <pc:docMk/>
            <pc:sldMk cId="456187680" sldId="422"/>
            <ac:spMk id="4" creationId="{F26EADE2-384B-FDFF-05E3-49F6524971EE}"/>
          </ac:spMkLst>
        </pc:spChg>
        <pc:spChg chg="mod">
          <ac:chgData name="Cotter, John P" userId="62c62e31-c744-43eb-9fda-5d31915a216e" providerId="ADAL" clId="{EF78FC4C-9434-435F-A424-43AD3778AF2C}" dt="2026-02-24T13:05:59.047" v="22948" actId="1076"/>
          <ac:spMkLst>
            <pc:docMk/>
            <pc:sldMk cId="456187680" sldId="422"/>
            <ac:spMk id="5" creationId="{962BCE84-D370-B178-CB56-D4FE760FFA73}"/>
          </ac:spMkLst>
        </pc:spChg>
        <pc:picChg chg="add del mod ord">
          <ac:chgData name="Cotter, John P" userId="62c62e31-c744-43eb-9fda-5d31915a216e" providerId="ADAL" clId="{EF78FC4C-9434-435F-A424-43AD3778AF2C}" dt="2026-02-24T13:06:07.012" v="22949" actId="1076"/>
          <ac:picMkLst>
            <pc:docMk/>
            <pc:sldMk cId="456187680" sldId="422"/>
            <ac:picMk id="8" creationId="{A1DD9BCC-684A-F4F8-173D-A676563B572D}"/>
          </ac:picMkLst>
        </pc:picChg>
      </pc:sldChg>
      <pc:sldChg chg="addSp delSp modSp add del mod">
        <pc:chgData name="Cotter, John P" userId="62c62e31-c744-43eb-9fda-5d31915a216e" providerId="ADAL" clId="{EF78FC4C-9434-435F-A424-43AD3778AF2C}" dt="2026-02-24T12:59:41.755" v="22590" actId="255"/>
        <pc:sldMkLst>
          <pc:docMk/>
          <pc:sldMk cId="433986876" sldId="424"/>
        </pc:sldMkLst>
        <pc:spChg chg="mod">
          <ac:chgData name="Cotter, John P" userId="62c62e31-c744-43eb-9fda-5d31915a216e" providerId="ADAL" clId="{EF78FC4C-9434-435F-A424-43AD3778AF2C}" dt="2026-02-20T18:20:33.663" v="21006" actId="207"/>
          <ac:spMkLst>
            <pc:docMk/>
            <pc:sldMk cId="433986876" sldId="424"/>
            <ac:spMk id="2" creationId="{9CE40400-06BB-AF86-6F72-383BB34D2BEC}"/>
          </ac:spMkLst>
        </pc:spChg>
        <pc:spChg chg="mod">
          <ac:chgData name="Cotter, John P" userId="62c62e31-c744-43eb-9fda-5d31915a216e" providerId="ADAL" clId="{EF78FC4C-9434-435F-A424-43AD3778AF2C}" dt="2026-02-24T12:59:41.755" v="22590" actId="255"/>
          <ac:spMkLst>
            <pc:docMk/>
            <pc:sldMk cId="433986876" sldId="424"/>
            <ac:spMk id="8" creationId="{2BDAF029-CB0B-7BE6-4ED2-B4198A4ED485}"/>
          </ac:spMkLst>
        </pc:spChg>
        <pc:picChg chg="add mod ord">
          <ac:chgData name="Cotter, John P" userId="62c62e31-c744-43eb-9fda-5d31915a216e" providerId="ADAL" clId="{EF78FC4C-9434-435F-A424-43AD3778AF2C}" dt="2026-02-20T19:39:22.166" v="22482" actId="13244"/>
          <ac:picMkLst>
            <pc:docMk/>
            <pc:sldMk cId="433986876" sldId="424"/>
            <ac:picMk id="6" creationId="{1AD16B77-0B70-7C4D-63A5-B26DACD9BDF5}"/>
          </ac:picMkLst>
        </pc:picChg>
      </pc:sldChg>
      <pc:sldChg chg="addSp delSp modSp add mod modNotesTx">
        <pc:chgData name="Cotter, John P" userId="62c62e31-c744-43eb-9fda-5d31915a216e" providerId="ADAL" clId="{EF78FC4C-9434-435F-A424-43AD3778AF2C}" dt="2026-02-24T13:00:17.576" v="22622" actId="20577"/>
        <pc:sldMkLst>
          <pc:docMk/>
          <pc:sldMk cId="470477664" sldId="425"/>
        </pc:sldMkLst>
        <pc:spChg chg="mod">
          <ac:chgData name="Cotter, John P" userId="62c62e31-c744-43eb-9fda-5d31915a216e" providerId="ADAL" clId="{EF78FC4C-9434-435F-A424-43AD3778AF2C}" dt="2026-02-20T18:20:55.679" v="21009" actId="207"/>
          <ac:spMkLst>
            <pc:docMk/>
            <pc:sldMk cId="470477664" sldId="425"/>
            <ac:spMk id="2" creationId="{BF82A729-EA38-1F06-51EE-F5684B12F41F}"/>
          </ac:spMkLst>
        </pc:spChg>
        <pc:picChg chg="add mod">
          <ac:chgData name="Cotter, John P" userId="62c62e31-c744-43eb-9fda-5d31915a216e" providerId="ADAL" clId="{EF78FC4C-9434-435F-A424-43AD3778AF2C}" dt="2026-02-20T19:38:21.472" v="22477" actId="962"/>
          <ac:picMkLst>
            <pc:docMk/>
            <pc:sldMk cId="470477664" sldId="425"/>
            <ac:picMk id="4" creationId="{20030F24-77BB-C9EA-6ABE-BCAD3F80C1B2}"/>
          </ac:picMkLst>
        </pc:picChg>
      </pc:sldChg>
      <pc:sldChg chg="addSp delSp modSp add mod ord">
        <pc:chgData name="Cotter, John P" userId="62c62e31-c744-43eb-9fda-5d31915a216e" providerId="ADAL" clId="{EF78FC4C-9434-435F-A424-43AD3778AF2C}" dt="2026-02-20T19:20:42.421" v="22242"/>
        <pc:sldMkLst>
          <pc:docMk/>
          <pc:sldMk cId="2189027102" sldId="426"/>
        </pc:sldMkLst>
        <pc:spChg chg="mod">
          <ac:chgData name="Cotter, John P" userId="62c62e31-c744-43eb-9fda-5d31915a216e" providerId="ADAL" clId="{EF78FC4C-9434-435F-A424-43AD3778AF2C}" dt="2026-02-20T19:14:56.641" v="22178" actId="1076"/>
          <ac:spMkLst>
            <pc:docMk/>
            <pc:sldMk cId="2189027102" sldId="426"/>
            <ac:spMk id="2" creationId="{00008E20-F06D-5970-786A-FB30ADFC9633}"/>
          </ac:spMkLst>
        </pc:spChg>
        <pc:spChg chg="mod">
          <ac:chgData name="Cotter, John P" userId="62c62e31-c744-43eb-9fda-5d31915a216e" providerId="ADAL" clId="{EF78FC4C-9434-435F-A424-43AD3778AF2C}" dt="2026-02-20T19:14:50.372" v="22175" actId="113"/>
          <ac:spMkLst>
            <pc:docMk/>
            <pc:sldMk cId="2189027102" sldId="426"/>
            <ac:spMk id="3" creationId="{8B47FF32-903D-25CD-C7E5-F931BAFE32EB}"/>
          </ac:spMkLst>
        </pc:spChg>
        <pc:spChg chg="add mod">
          <ac:chgData name="Cotter, John P" userId="62c62e31-c744-43eb-9fda-5d31915a216e" providerId="ADAL" clId="{EF78FC4C-9434-435F-A424-43AD3778AF2C}" dt="2026-02-20T19:14:52.189" v="22176" actId="113"/>
          <ac:spMkLst>
            <pc:docMk/>
            <pc:sldMk cId="2189027102" sldId="426"/>
            <ac:spMk id="4" creationId="{B1F011D8-CD0B-3187-8B41-62D50FD3A0D5}"/>
          </ac:spMkLst>
        </pc:spChg>
        <pc:spChg chg="add mod">
          <ac:chgData name="Cotter, John P" userId="62c62e31-c744-43eb-9fda-5d31915a216e" providerId="ADAL" clId="{EF78FC4C-9434-435F-A424-43AD3778AF2C}" dt="2026-02-20T19:14:53.994" v="22177" actId="113"/>
          <ac:spMkLst>
            <pc:docMk/>
            <pc:sldMk cId="2189027102" sldId="426"/>
            <ac:spMk id="5" creationId="{8602CDDE-3282-2683-F992-03752DBF2566}"/>
          </ac:spMkLst>
        </pc:spChg>
        <pc:picChg chg="add mod">
          <ac:chgData name="Cotter, John P" userId="62c62e31-c744-43eb-9fda-5d31915a216e" providerId="ADAL" clId="{EF78FC4C-9434-435F-A424-43AD3778AF2C}" dt="2026-02-20T19:20:42.421" v="22242"/>
          <ac:picMkLst>
            <pc:docMk/>
            <pc:sldMk cId="2189027102" sldId="426"/>
            <ac:picMk id="7" creationId="{73DC2026-551B-8731-84B2-4B4F80844F85}"/>
          </ac:picMkLst>
        </pc:picChg>
      </pc:sldChg>
      <pc:sldChg chg="addSp delSp modSp add mod ord modNotesTx">
        <pc:chgData name="Cotter, John P" userId="62c62e31-c744-43eb-9fda-5d31915a216e" providerId="ADAL" clId="{EF78FC4C-9434-435F-A424-43AD3778AF2C}" dt="2026-02-20T19:33:34.773" v="22467" actId="1076"/>
        <pc:sldMkLst>
          <pc:docMk/>
          <pc:sldMk cId="2299660703" sldId="427"/>
        </pc:sldMkLst>
        <pc:spChg chg="mod">
          <ac:chgData name="Cotter, John P" userId="62c62e31-c744-43eb-9fda-5d31915a216e" providerId="ADAL" clId="{EF78FC4C-9434-435F-A424-43AD3778AF2C}" dt="2026-02-20T19:32:39.653" v="22338" actId="1076"/>
          <ac:spMkLst>
            <pc:docMk/>
            <pc:sldMk cId="2299660703" sldId="427"/>
            <ac:spMk id="2" creationId="{CE9587C2-0C14-FE5E-29E0-AA63BC310C2C}"/>
          </ac:spMkLst>
        </pc:spChg>
        <pc:spChg chg="add mod">
          <ac:chgData name="Cotter, John P" userId="62c62e31-c744-43eb-9fda-5d31915a216e" providerId="ADAL" clId="{EF78FC4C-9434-435F-A424-43AD3778AF2C}" dt="2026-02-20T19:32:42.651" v="22339" actId="14100"/>
          <ac:spMkLst>
            <pc:docMk/>
            <pc:sldMk cId="2299660703" sldId="427"/>
            <ac:spMk id="9" creationId="{20F2A45F-4A0D-E985-9B0B-7A3EC6568BCD}"/>
          </ac:spMkLst>
        </pc:spChg>
        <pc:picChg chg="add mod modCrop">
          <ac:chgData name="Cotter, John P" userId="62c62e31-c744-43eb-9fda-5d31915a216e" providerId="ADAL" clId="{EF78FC4C-9434-435F-A424-43AD3778AF2C}" dt="2026-02-20T19:33:34.773" v="22467" actId="1076"/>
          <ac:picMkLst>
            <pc:docMk/>
            <pc:sldMk cId="2299660703" sldId="427"/>
            <ac:picMk id="11" creationId="{78C5F059-D99E-8751-F5E4-DC1AFADA897B}"/>
          </ac:picMkLst>
        </pc:picChg>
      </pc:sldChg>
      <pc:sldChg chg="addSp delSp modSp add mod modNotesTx">
        <pc:chgData name="Cotter, John P" userId="62c62e31-c744-43eb-9fda-5d31915a216e" providerId="ADAL" clId="{EF78FC4C-9434-435F-A424-43AD3778AF2C}" dt="2026-02-24T13:26:38.409" v="23463" actId="20577"/>
        <pc:sldMkLst>
          <pc:docMk/>
          <pc:sldMk cId="3708568230" sldId="428"/>
        </pc:sldMkLst>
        <pc:spChg chg="del">
          <ac:chgData name="Cotter, John P" userId="62c62e31-c744-43eb-9fda-5d31915a216e" providerId="ADAL" clId="{EF78FC4C-9434-435F-A424-43AD3778AF2C}" dt="2026-02-24T13:18:07.247" v="22973" actId="478"/>
          <ac:spMkLst>
            <pc:docMk/>
            <pc:sldMk cId="3708568230" sldId="428"/>
            <ac:spMk id="2" creationId="{2FB6D358-F424-7AA3-91A8-69417E25B217}"/>
          </ac:spMkLst>
        </pc:spChg>
        <pc:spChg chg="add mod">
          <ac:chgData name="Cotter, John P" userId="62c62e31-c744-43eb-9fda-5d31915a216e" providerId="ADAL" clId="{EF78FC4C-9434-435F-A424-43AD3778AF2C}" dt="2026-02-24T13:26:38.409" v="23463" actId="20577"/>
          <ac:spMkLst>
            <pc:docMk/>
            <pc:sldMk cId="3708568230" sldId="428"/>
            <ac:spMk id="3" creationId="{F22C07B8-1CF9-0918-987D-6B6AB146485F}"/>
          </ac:spMkLst>
        </pc:spChg>
        <pc:spChg chg="add mod">
          <ac:chgData name="Cotter, John P" userId="62c62e31-c744-43eb-9fda-5d31915a216e" providerId="ADAL" clId="{EF78FC4C-9434-435F-A424-43AD3778AF2C}" dt="2026-02-24T13:24:58.255" v="23206" actId="962"/>
          <ac:spMkLst>
            <pc:docMk/>
            <pc:sldMk cId="3708568230" sldId="428"/>
            <ac:spMk id="6" creationId="{6E25E4C1-2A79-10E3-8942-A01B84E510FB}"/>
          </ac:spMkLst>
        </pc:spChg>
        <pc:spChg chg="del">
          <ac:chgData name="Cotter, John P" userId="62c62e31-c744-43eb-9fda-5d31915a216e" providerId="ADAL" clId="{EF78FC4C-9434-435F-A424-43AD3778AF2C}" dt="2026-02-24T13:18:10.299" v="22976" actId="478"/>
          <ac:spMkLst>
            <pc:docMk/>
            <pc:sldMk cId="3708568230" sldId="428"/>
            <ac:spMk id="17" creationId="{11A2F67F-41DC-6AA1-5BDD-8716DFB1D09C}"/>
          </ac:spMkLst>
        </pc:spChg>
        <pc:spChg chg="del">
          <ac:chgData name="Cotter, John P" userId="62c62e31-c744-43eb-9fda-5d31915a216e" providerId="ADAL" clId="{EF78FC4C-9434-435F-A424-43AD3778AF2C}" dt="2026-02-24T13:18:09.232" v="22975" actId="478"/>
          <ac:spMkLst>
            <pc:docMk/>
            <pc:sldMk cId="3708568230" sldId="428"/>
            <ac:spMk id="18" creationId="{FEE8A5DB-A9C5-5BF3-06DB-3C2AE6F18118}"/>
          </ac:spMkLst>
        </pc:spChg>
        <pc:spChg chg="mod">
          <ac:chgData name="Cotter, John P" userId="62c62e31-c744-43eb-9fda-5d31915a216e" providerId="ADAL" clId="{EF78FC4C-9434-435F-A424-43AD3778AF2C}" dt="2026-02-24T13:24:21.844" v="23205" actId="1076"/>
          <ac:spMkLst>
            <pc:docMk/>
            <pc:sldMk cId="3708568230" sldId="428"/>
            <ac:spMk id="19" creationId="{1A3C3B45-F392-9A2F-8D50-49521C454587}"/>
          </ac:spMkLst>
        </pc:spChg>
        <pc:picChg chg="add mod">
          <ac:chgData name="Cotter, John P" userId="62c62e31-c744-43eb-9fda-5d31915a216e" providerId="ADAL" clId="{EF78FC4C-9434-435F-A424-43AD3778AF2C}" dt="2026-02-24T13:25:54.793" v="23456" actId="962"/>
          <ac:picMkLst>
            <pc:docMk/>
            <pc:sldMk cId="3708568230" sldId="428"/>
            <ac:picMk id="5" creationId="{3ECA24F9-05A4-E3FB-E95D-07EAE4A29B63}"/>
          </ac:picMkLst>
        </pc:picChg>
        <pc:picChg chg="del">
          <ac:chgData name="Cotter, John P" userId="62c62e31-c744-43eb-9fda-5d31915a216e" providerId="ADAL" clId="{EF78FC4C-9434-435F-A424-43AD3778AF2C}" dt="2026-02-24T13:18:08.068" v="22974" actId="478"/>
          <ac:picMkLst>
            <pc:docMk/>
            <pc:sldMk cId="3708568230" sldId="428"/>
            <ac:picMk id="11" creationId="{0B84EDD9-3723-3D79-BBB0-49D9199E1C23}"/>
          </ac:picMkLst>
        </pc:picChg>
        <pc:picChg chg="del">
          <ac:chgData name="Cotter, John P" userId="62c62e31-c744-43eb-9fda-5d31915a216e" providerId="ADAL" clId="{EF78FC4C-9434-435F-A424-43AD3778AF2C}" dt="2026-02-24T13:18:10.615" v="22977" actId="478"/>
          <ac:picMkLst>
            <pc:docMk/>
            <pc:sldMk cId="3708568230" sldId="428"/>
            <ac:picMk id="13" creationId="{0C4009CD-F9CA-BDDD-8B72-A17403D31F93}"/>
          </ac:picMkLst>
        </pc:picChg>
      </pc:sldChg>
      <pc:sldMasterChg chg="addSldLayout modSldLayout">
        <pc:chgData name="Cotter, John P" userId="62c62e31-c744-43eb-9fda-5d31915a216e" providerId="ADAL" clId="{EF78FC4C-9434-435F-A424-43AD3778AF2C}" dt="2026-01-30T18:43:09.742" v="4169"/>
        <pc:sldMasterMkLst>
          <pc:docMk/>
          <pc:sldMasterMk cId="2015236160" sldId="2147484236"/>
        </pc:sldMasterMkLst>
        <pc:sldLayoutChg chg="modSp mod">
          <pc:chgData name="Cotter, John P" userId="62c62e31-c744-43eb-9fda-5d31915a216e" providerId="ADAL" clId="{EF78FC4C-9434-435F-A424-43AD3778AF2C}" dt="2026-01-30T17:23:47.804" v="2715" actId="242"/>
          <pc:sldLayoutMkLst>
            <pc:docMk/>
            <pc:sldMasterMk cId="2015236160" sldId="2147484236"/>
            <pc:sldLayoutMk cId="2292530209" sldId="2147484237"/>
          </pc:sldLayoutMkLst>
          <pc:spChg chg="mod">
            <ac:chgData name="Cotter, John P" userId="62c62e31-c744-43eb-9fda-5d31915a216e" providerId="ADAL" clId="{EF78FC4C-9434-435F-A424-43AD3778AF2C}" dt="2026-01-30T17:22:43.712" v="2712" actId="14100"/>
            <ac:spMkLst>
              <pc:docMk/>
              <pc:sldMasterMk cId="2015236160" sldId="2147484236"/>
              <pc:sldLayoutMk cId="2292530209" sldId="2147484237"/>
              <ac:spMk id="2" creationId="{DA804406-9FC5-ACFE-893D-D4EADEB1A89D}"/>
            </ac:spMkLst>
          </pc:spChg>
          <pc:spChg chg="mod">
            <ac:chgData name="Cotter, John P" userId="62c62e31-c744-43eb-9fda-5d31915a216e" providerId="ADAL" clId="{EF78FC4C-9434-435F-A424-43AD3778AF2C}" dt="2026-01-30T17:23:47.804" v="2715" actId="242"/>
            <ac:spMkLst>
              <pc:docMk/>
              <pc:sldMasterMk cId="2015236160" sldId="2147484236"/>
              <pc:sldLayoutMk cId="2292530209" sldId="2147484237"/>
              <ac:spMk id="3" creationId="{BC0AF19C-C14B-F137-2DE9-1992459045F5}"/>
            </ac:spMkLst>
          </pc:spChg>
        </pc:sldLayoutChg>
        <pc:sldLayoutChg chg="modSp mod">
          <pc:chgData name="Cotter, John P" userId="62c62e31-c744-43eb-9fda-5d31915a216e" providerId="ADAL" clId="{EF78FC4C-9434-435F-A424-43AD3778AF2C}" dt="2026-01-30T16:00:07.953" v="2526" actId="14100"/>
          <pc:sldLayoutMkLst>
            <pc:docMk/>
            <pc:sldMasterMk cId="2015236160" sldId="2147484236"/>
            <pc:sldLayoutMk cId="3137515192" sldId="2147484238"/>
          </pc:sldLayoutMkLst>
          <pc:spChg chg="mod">
            <ac:chgData name="Cotter, John P" userId="62c62e31-c744-43eb-9fda-5d31915a216e" providerId="ADAL" clId="{EF78FC4C-9434-435F-A424-43AD3778AF2C}" dt="2026-01-30T16:00:01.501" v="2525" actId="14100"/>
            <ac:spMkLst>
              <pc:docMk/>
              <pc:sldMasterMk cId="2015236160" sldId="2147484236"/>
              <pc:sldLayoutMk cId="3137515192" sldId="2147484238"/>
              <ac:spMk id="2" creationId="{8F95D22A-1F6D-0DE5-E04A-DC466353DA6F}"/>
            </ac:spMkLst>
          </pc:spChg>
          <pc:spChg chg="mod">
            <ac:chgData name="Cotter, John P" userId="62c62e31-c744-43eb-9fda-5d31915a216e" providerId="ADAL" clId="{EF78FC4C-9434-435F-A424-43AD3778AF2C}" dt="2026-01-30T16:00:07.953" v="2526" actId="14100"/>
            <ac:spMkLst>
              <pc:docMk/>
              <pc:sldMasterMk cId="2015236160" sldId="2147484236"/>
              <pc:sldLayoutMk cId="3137515192" sldId="2147484238"/>
              <ac:spMk id="3" creationId="{604ADD6F-7C93-3CD3-AC8D-28A78787CBBD}"/>
            </ac:spMkLst>
          </pc:spChg>
        </pc:sldLayoutChg>
        <pc:sldLayoutChg chg="modSp mod">
          <pc:chgData name="Cotter, John P" userId="62c62e31-c744-43eb-9fda-5d31915a216e" providerId="ADAL" clId="{EF78FC4C-9434-435F-A424-43AD3778AF2C}" dt="2026-01-30T14:30:07.743" v="1159" actId="1076"/>
          <pc:sldLayoutMkLst>
            <pc:docMk/>
            <pc:sldMasterMk cId="2015236160" sldId="2147484236"/>
            <pc:sldLayoutMk cId="1827291068" sldId="2147484239"/>
          </pc:sldLayoutMkLst>
          <pc:spChg chg="mod">
            <ac:chgData name="Cotter, John P" userId="62c62e31-c744-43eb-9fda-5d31915a216e" providerId="ADAL" clId="{EF78FC4C-9434-435F-A424-43AD3778AF2C}" dt="2026-01-30T14:30:07.743" v="1159" actId="1076"/>
            <ac:spMkLst>
              <pc:docMk/>
              <pc:sldMasterMk cId="2015236160" sldId="2147484236"/>
              <pc:sldLayoutMk cId="1827291068" sldId="2147484239"/>
              <ac:spMk id="2" creationId="{DBFB2054-1AE7-534F-0CFE-1F0628A09FC1}"/>
            </ac:spMkLst>
          </pc:spChg>
          <pc:spChg chg="mod">
            <ac:chgData name="Cotter, John P" userId="62c62e31-c744-43eb-9fda-5d31915a216e" providerId="ADAL" clId="{EF78FC4C-9434-435F-A424-43AD3778AF2C}" dt="2026-01-30T14:30:07.743" v="1159" actId="1076"/>
            <ac:spMkLst>
              <pc:docMk/>
              <pc:sldMasterMk cId="2015236160" sldId="2147484236"/>
              <pc:sldLayoutMk cId="1827291068" sldId="2147484239"/>
              <ac:spMk id="3" creationId="{3988EC2A-45C7-131C-0F4A-56E62EB029C2}"/>
            </ac:spMkLst>
          </pc:spChg>
        </pc:sldLayoutChg>
        <pc:sldLayoutChg chg="modSp mod">
          <pc:chgData name="Cotter, John P" userId="62c62e31-c744-43eb-9fda-5d31915a216e" providerId="ADAL" clId="{EF78FC4C-9434-435F-A424-43AD3778AF2C}" dt="2026-01-30T14:50:38.850" v="1387" actId="12"/>
          <pc:sldLayoutMkLst>
            <pc:docMk/>
            <pc:sldMasterMk cId="2015236160" sldId="2147484236"/>
            <pc:sldLayoutMk cId="1589767873" sldId="2147484240"/>
          </pc:sldLayoutMkLst>
          <pc:spChg chg="mod">
            <ac:chgData name="Cotter, John P" userId="62c62e31-c744-43eb-9fda-5d31915a216e" providerId="ADAL" clId="{EF78FC4C-9434-435F-A424-43AD3778AF2C}" dt="2026-01-30T14:30:20.788" v="1160" actId="14100"/>
            <ac:spMkLst>
              <pc:docMk/>
              <pc:sldMasterMk cId="2015236160" sldId="2147484236"/>
              <pc:sldLayoutMk cId="1589767873" sldId="2147484240"/>
              <ac:spMk id="2" creationId="{58B12719-44A3-3EE8-D757-F0E0F9632AEC}"/>
            </ac:spMkLst>
          </pc:spChg>
          <pc:spChg chg="mod">
            <ac:chgData name="Cotter, John P" userId="62c62e31-c744-43eb-9fda-5d31915a216e" providerId="ADAL" clId="{EF78FC4C-9434-435F-A424-43AD3778AF2C}" dt="2026-01-30T14:50:33.705" v="1385" actId="12"/>
            <ac:spMkLst>
              <pc:docMk/>
              <pc:sldMasterMk cId="2015236160" sldId="2147484236"/>
              <pc:sldLayoutMk cId="1589767873" sldId="2147484240"/>
              <ac:spMk id="3" creationId="{40440DC2-69F2-A056-508C-F5138E71FCA2}"/>
            </ac:spMkLst>
          </pc:spChg>
          <pc:spChg chg="mod">
            <ac:chgData name="Cotter, John P" userId="62c62e31-c744-43eb-9fda-5d31915a216e" providerId="ADAL" clId="{EF78FC4C-9434-435F-A424-43AD3778AF2C}" dt="2026-01-30T14:50:38.850" v="1387" actId="12"/>
            <ac:spMkLst>
              <pc:docMk/>
              <pc:sldMasterMk cId="2015236160" sldId="2147484236"/>
              <pc:sldLayoutMk cId="1589767873" sldId="2147484240"/>
              <ac:spMk id="4" creationId="{1DA2243E-0673-54F2-5B38-DF5D2C7367F4}"/>
            </ac:spMkLst>
          </pc:spChg>
        </pc:sldLayoutChg>
        <pc:sldLayoutChg chg="modSp mod">
          <pc:chgData name="Cotter, John P" userId="62c62e31-c744-43eb-9fda-5d31915a216e" providerId="ADAL" clId="{EF78FC4C-9434-435F-A424-43AD3778AF2C}" dt="2026-01-30T14:30:25.338" v="1161" actId="14100"/>
          <pc:sldLayoutMkLst>
            <pc:docMk/>
            <pc:sldMasterMk cId="2015236160" sldId="2147484236"/>
            <pc:sldLayoutMk cId="2975217633" sldId="2147484241"/>
          </pc:sldLayoutMkLst>
          <pc:spChg chg="mod">
            <ac:chgData name="Cotter, John P" userId="62c62e31-c744-43eb-9fda-5d31915a216e" providerId="ADAL" clId="{EF78FC4C-9434-435F-A424-43AD3778AF2C}" dt="2026-01-30T14:30:25.338" v="1161" actId="14100"/>
            <ac:spMkLst>
              <pc:docMk/>
              <pc:sldMasterMk cId="2015236160" sldId="2147484236"/>
              <pc:sldLayoutMk cId="2975217633" sldId="2147484241"/>
              <ac:spMk id="2" creationId="{B78C7F72-3970-859F-C268-E9940EF2D0E4}"/>
            </ac:spMkLst>
          </pc:spChg>
        </pc:sldLayoutChg>
        <pc:sldLayoutChg chg="modSp mod">
          <pc:chgData name="Cotter, John P" userId="62c62e31-c744-43eb-9fda-5d31915a216e" providerId="ADAL" clId="{EF78FC4C-9434-435F-A424-43AD3778AF2C}" dt="2026-01-30T14:30:35.227" v="1162" actId="1076"/>
          <pc:sldLayoutMkLst>
            <pc:docMk/>
            <pc:sldMasterMk cId="2015236160" sldId="2147484236"/>
            <pc:sldLayoutMk cId="2232093901" sldId="2147484242"/>
          </pc:sldLayoutMkLst>
          <pc:spChg chg="mod">
            <ac:chgData name="Cotter, John P" userId="62c62e31-c744-43eb-9fda-5d31915a216e" providerId="ADAL" clId="{EF78FC4C-9434-435F-A424-43AD3778AF2C}" dt="2026-01-30T14:30:35.227" v="1162" actId="1076"/>
            <ac:spMkLst>
              <pc:docMk/>
              <pc:sldMasterMk cId="2015236160" sldId="2147484236"/>
              <pc:sldLayoutMk cId="2232093901" sldId="2147484242"/>
              <ac:spMk id="2" creationId="{09826EFE-D86C-B076-D4D1-FAD1883E0813}"/>
            </ac:spMkLst>
          </pc:spChg>
        </pc:sldLayoutChg>
        <pc:sldLayoutChg chg="modSp add mod modTransition">
          <pc:chgData name="Cotter, John P" userId="62c62e31-c744-43eb-9fda-5d31915a216e" providerId="ADAL" clId="{EF78FC4C-9434-435F-A424-43AD3778AF2C}" dt="2026-01-30T17:32:10.217" v="2809" actId="14100"/>
          <pc:sldLayoutMkLst>
            <pc:docMk/>
            <pc:sldMasterMk cId="2015236160" sldId="2147484236"/>
            <pc:sldLayoutMk cId="2026368602" sldId="2147484248"/>
          </pc:sldLayoutMkLst>
          <pc:spChg chg="mod">
            <ac:chgData name="Cotter, John P" userId="62c62e31-c744-43eb-9fda-5d31915a216e" providerId="ADAL" clId="{EF78FC4C-9434-435F-A424-43AD3778AF2C}" dt="2026-01-30T17:32:10.217" v="2809" actId="14100"/>
            <ac:spMkLst>
              <pc:docMk/>
              <pc:sldMasterMk cId="2015236160" sldId="2147484236"/>
              <pc:sldLayoutMk cId="2026368602" sldId="2147484248"/>
              <ac:spMk id="2" creationId="{DA804406-9FC5-ACFE-893D-D4EADEB1A89D}"/>
            </ac:spMkLst>
          </pc:spChg>
          <pc:spChg chg="mod">
            <ac:chgData name="Cotter, John P" userId="62c62e31-c744-43eb-9fda-5d31915a216e" providerId="ADAL" clId="{EF78FC4C-9434-435F-A424-43AD3778AF2C}" dt="2026-01-30T17:31:23.007" v="2802" actId="14100"/>
            <ac:spMkLst>
              <pc:docMk/>
              <pc:sldMasterMk cId="2015236160" sldId="2147484236"/>
              <pc:sldLayoutMk cId="2026368602" sldId="2147484248"/>
              <ac:spMk id="3" creationId="{BC0AF19C-C14B-F137-2DE9-1992459045F5}"/>
            </ac:spMkLst>
          </pc:spChg>
        </pc:sldLayoutChg>
        <pc:sldLayoutChg chg="modSp add mod replId modTransition setBg">
          <pc:chgData name="Cotter, John P" userId="62c62e31-c744-43eb-9fda-5d31915a216e" providerId="ADAL" clId="{EF78FC4C-9434-435F-A424-43AD3778AF2C}" dt="2026-01-30T18:42:50.346" v="4165" actId="207"/>
          <pc:sldLayoutMkLst>
            <pc:docMk/>
            <pc:sldMasterMk cId="2015236160" sldId="2147484236"/>
            <pc:sldLayoutMk cId="4216503464" sldId="2147484262"/>
          </pc:sldLayoutMkLst>
          <pc:spChg chg="mod">
            <ac:chgData name="Cotter, John P" userId="62c62e31-c744-43eb-9fda-5d31915a216e" providerId="ADAL" clId="{EF78FC4C-9434-435F-A424-43AD3778AF2C}" dt="2026-01-30T18:42:41.910" v="4164" actId="207"/>
            <ac:spMkLst>
              <pc:docMk/>
              <pc:sldMasterMk cId="2015236160" sldId="2147484236"/>
              <pc:sldLayoutMk cId="4216503464" sldId="2147484262"/>
              <ac:spMk id="2" creationId="{8F95D22A-1F6D-0DE5-E04A-DC466353DA6F}"/>
            </ac:spMkLst>
          </pc:spChg>
          <pc:spChg chg="mod">
            <ac:chgData name="Cotter, John P" userId="62c62e31-c744-43eb-9fda-5d31915a216e" providerId="ADAL" clId="{EF78FC4C-9434-435F-A424-43AD3778AF2C}" dt="2026-01-30T18:42:50.346" v="4165" actId="207"/>
            <ac:spMkLst>
              <pc:docMk/>
              <pc:sldMasterMk cId="2015236160" sldId="2147484236"/>
              <pc:sldLayoutMk cId="4216503464" sldId="2147484262"/>
              <ac:spMk id="3" creationId="{604ADD6F-7C93-3CD3-AC8D-28A78787CBBD}"/>
            </ac:spMkLst>
          </pc:spChg>
        </pc:sldLayoutChg>
        <pc:sldLayoutChg chg="add mod modTransition setBg">
          <pc:chgData name="Cotter, John P" userId="62c62e31-c744-43eb-9fda-5d31915a216e" providerId="ADAL" clId="{EF78FC4C-9434-435F-A424-43AD3778AF2C}" dt="2026-01-30T18:43:09.742" v="4169"/>
          <pc:sldLayoutMkLst>
            <pc:docMk/>
            <pc:sldMasterMk cId="2015236160" sldId="2147484236"/>
            <pc:sldLayoutMk cId="3692686767" sldId="2147484263"/>
          </pc:sldLayoutMkLst>
        </pc:sldLayoutChg>
      </pc:sldMasterChg>
    </pc:docChg>
  </pc:docChgLst>
  <pc:docChgLst>
    <pc:chgData name="Cotter, John P" userId="S::john.cotter@nc.gov::62c62e31-c744-43eb-9fda-5d31915a216e" providerId="AD" clId="Web-{6785F636-1004-C45C-CE94-B26BDDBF801F}"/>
    <pc:docChg chg="modSld">
      <pc:chgData name="Cotter, John P" userId="S::john.cotter@nc.gov::62c62e31-c744-43eb-9fda-5d31915a216e" providerId="AD" clId="Web-{6785F636-1004-C45C-CE94-B26BDDBF801F}" dt="2026-02-17T15:13:57.634" v="2" actId="20577"/>
      <pc:docMkLst>
        <pc:docMk/>
      </pc:docMkLst>
      <pc:sldChg chg="modSp">
        <pc:chgData name="Cotter, John P" userId="S::john.cotter@nc.gov::62c62e31-c744-43eb-9fda-5d31915a216e" providerId="AD" clId="Web-{6785F636-1004-C45C-CE94-B26BDDBF801F}" dt="2026-02-17T15:13:57.634" v="2" actId="20577"/>
        <pc:sldMkLst>
          <pc:docMk/>
          <pc:sldMk cId="3650986176" sldId="271"/>
        </pc:sldMkLst>
        <pc:spChg chg="mod">
          <ac:chgData name="Cotter, John P" userId="S::john.cotter@nc.gov::62c62e31-c744-43eb-9fda-5d31915a216e" providerId="AD" clId="Web-{6785F636-1004-C45C-CE94-B26BDDBF801F}" dt="2026-02-17T15:13:57.634" v="2" actId="20577"/>
          <ac:spMkLst>
            <pc:docMk/>
            <pc:sldMk cId="3650986176" sldId="271"/>
            <ac:spMk id="8" creationId="{4A724E5B-8FD2-D3CF-AB6D-FBCF4B873BC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25D203-BF28-4F58-803E-3DC766E2C57D}" type="datetimeFigureOut">
              <a:rPr lang="en-US" smtClean="0"/>
              <a:t>2/24/2026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C4447D-8853-4343-8735-73630A14A9BD}" type="slidenum">
              <a:rPr lang="en-US" smtClean="0"/>
              <a:t>‹#›</a:t>
            </a:fld>
            <a:endParaRPr lang="en-US"/>
          </a:p>
        </p:txBody>
      </p:sp>
    </p:spTree>
    <p:extLst>
      <p:ext uri="{BB962C8B-B14F-4D97-AF65-F5344CB8AC3E}">
        <p14:creationId xmlns:p14="http://schemas.microsoft.com/office/powerpoint/2010/main" val="3182239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people say B. People learn from seeing and experiencing.</a:t>
            </a:r>
          </a:p>
          <a:p>
            <a:r>
              <a:rPr lang="en-US" dirty="0"/>
              <a:t>A data visualization dashboard provides an experience.</a:t>
            </a:r>
            <a:br>
              <a:rPr lang="en-US" dirty="0"/>
            </a:br>
            <a:endParaRPr lang="en-US" dirty="0"/>
          </a:p>
          <a:p>
            <a:r>
              <a:rPr lang="en-US" dirty="0"/>
              <a:t>How can a person experience your dashboard if they can't use it because it wasn't designed for a person with a disability?</a:t>
            </a:r>
          </a:p>
          <a:p>
            <a:endParaRPr lang="en-US" dirty="0"/>
          </a:p>
          <a:p>
            <a:r>
              <a:rPr lang="en-US" sz="1200" b="0" i="0" kern="1200" dirty="0">
                <a:solidFill>
                  <a:schemeClr val="tx1"/>
                </a:solidFill>
                <a:effectLst/>
                <a:latin typeface="+mn-lt"/>
                <a:ea typeface="+mn-ea"/>
                <a:cs typeface="+mn-cs"/>
              </a:rPr>
              <a:t>Whether a dashboard is good and accessible is up to you, the dashboard creator.</a:t>
            </a:r>
            <a:endParaRPr lang="en-US" dirty="0"/>
          </a:p>
        </p:txBody>
      </p:sp>
      <p:sp>
        <p:nvSpPr>
          <p:cNvPr id="4" name="Slide Number Placeholder 3"/>
          <p:cNvSpPr>
            <a:spLocks noGrp="1"/>
          </p:cNvSpPr>
          <p:nvPr>
            <p:ph type="sldNum" sz="quarter" idx="5"/>
          </p:nvPr>
        </p:nvSpPr>
        <p:spPr/>
        <p:txBody>
          <a:bodyPr/>
          <a:lstStyle/>
          <a:p>
            <a:fld id="{9CC4447D-8853-4343-8735-73630A14A9BD}" type="slidenum">
              <a:rPr lang="en-US" smtClean="0"/>
              <a:t>3</a:t>
            </a:fld>
            <a:endParaRPr lang="en-US"/>
          </a:p>
        </p:txBody>
      </p:sp>
    </p:spTree>
    <p:extLst>
      <p:ext uri="{BB962C8B-B14F-4D97-AF65-F5344CB8AC3E}">
        <p14:creationId xmlns:p14="http://schemas.microsoft.com/office/powerpoint/2010/main" val="991241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4490C-AAD9-10AE-B849-254FC6185D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DEAE47-2002-9DB0-60A7-BA9FE1C060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AC6A67-FC0E-9752-B487-3BB588D7F5AA}"/>
              </a:ext>
            </a:extLst>
          </p:cNvPr>
          <p:cNvSpPr>
            <a:spLocks noGrp="1"/>
          </p:cNvSpPr>
          <p:nvPr>
            <p:ph type="body" idx="1"/>
          </p:nvPr>
        </p:nvSpPr>
        <p:spPr/>
        <p:txBody>
          <a:bodyPr/>
          <a:lstStyle/>
          <a:p>
            <a:r>
              <a:rPr lang="en-US" dirty="0"/>
              <a:t>So what DO you use text box for?</a:t>
            </a:r>
          </a:p>
        </p:txBody>
      </p:sp>
      <p:sp>
        <p:nvSpPr>
          <p:cNvPr id="4" name="Slide Number Placeholder 3">
            <a:extLst>
              <a:ext uri="{FF2B5EF4-FFF2-40B4-BE49-F238E27FC236}">
                <a16:creationId xmlns:a16="http://schemas.microsoft.com/office/drawing/2014/main" id="{7ACF06C0-7732-F286-BD2E-01904C713C3F}"/>
              </a:ext>
            </a:extLst>
          </p:cNvPr>
          <p:cNvSpPr>
            <a:spLocks noGrp="1"/>
          </p:cNvSpPr>
          <p:nvPr>
            <p:ph type="sldNum" sz="quarter" idx="5"/>
          </p:nvPr>
        </p:nvSpPr>
        <p:spPr/>
        <p:txBody>
          <a:bodyPr/>
          <a:lstStyle/>
          <a:p>
            <a:fld id="{44BF3D15-DA4D-4AC0-85EE-660C754EC137}" type="slidenum">
              <a:rPr lang="en-US" smtClean="0"/>
              <a:t>15</a:t>
            </a:fld>
            <a:endParaRPr lang="en-US"/>
          </a:p>
        </p:txBody>
      </p:sp>
    </p:spTree>
    <p:extLst>
      <p:ext uri="{BB962C8B-B14F-4D97-AF65-F5344CB8AC3E}">
        <p14:creationId xmlns:p14="http://schemas.microsoft.com/office/powerpoint/2010/main" val="227762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04E24-C5A8-7AC8-0A02-6A6D1EC0AD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51EE2A-64A6-0216-B444-6A10A5D834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1F213A-9A8B-22D9-F4C9-B637DE0C453A}"/>
              </a:ext>
            </a:extLst>
          </p:cNvPr>
          <p:cNvSpPr>
            <a:spLocks noGrp="1"/>
          </p:cNvSpPr>
          <p:nvPr>
            <p:ph type="body" idx="1"/>
          </p:nvPr>
        </p:nvSpPr>
        <p:spPr/>
        <p:txBody>
          <a:bodyPr/>
          <a:lstStyle/>
          <a:p>
            <a:r>
              <a:rPr lang="en-US" dirty="0"/>
              <a:t>Our data visualization dashboards need to work for keyboard users.</a:t>
            </a:r>
          </a:p>
        </p:txBody>
      </p:sp>
      <p:sp>
        <p:nvSpPr>
          <p:cNvPr id="4" name="Slide Number Placeholder 3">
            <a:extLst>
              <a:ext uri="{FF2B5EF4-FFF2-40B4-BE49-F238E27FC236}">
                <a16:creationId xmlns:a16="http://schemas.microsoft.com/office/drawing/2014/main" id="{5DD5967B-C729-6306-84B5-306AC1026FD2}"/>
              </a:ext>
            </a:extLst>
          </p:cNvPr>
          <p:cNvSpPr>
            <a:spLocks noGrp="1"/>
          </p:cNvSpPr>
          <p:nvPr>
            <p:ph type="sldNum" sz="quarter" idx="5"/>
          </p:nvPr>
        </p:nvSpPr>
        <p:spPr/>
        <p:txBody>
          <a:bodyPr/>
          <a:lstStyle/>
          <a:p>
            <a:fld id="{44BF3D15-DA4D-4AC0-85EE-660C754EC137}" type="slidenum">
              <a:rPr lang="en-US" smtClean="0"/>
              <a:t>17</a:t>
            </a:fld>
            <a:endParaRPr lang="en-US"/>
          </a:p>
        </p:txBody>
      </p:sp>
    </p:spTree>
    <p:extLst>
      <p:ext uri="{BB962C8B-B14F-4D97-AF65-F5344CB8AC3E}">
        <p14:creationId xmlns:p14="http://schemas.microsoft.com/office/powerpoint/2010/main" val="2414367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2D36E-9ACF-6BF9-C5E4-7B58BA2EFA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7B4DC0-3A5C-691D-341A-28D921594C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3D560F-0598-488B-2F7E-4BD8DAD0C8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AE4974-66D0-D8DB-362A-FC2188AD172B}"/>
              </a:ext>
            </a:extLst>
          </p:cNvPr>
          <p:cNvSpPr>
            <a:spLocks noGrp="1"/>
          </p:cNvSpPr>
          <p:nvPr>
            <p:ph type="sldNum" sz="quarter" idx="5"/>
          </p:nvPr>
        </p:nvSpPr>
        <p:spPr/>
        <p:txBody>
          <a:bodyPr/>
          <a:lstStyle/>
          <a:p>
            <a:fld id="{9CC4447D-8853-4343-8735-73630A14A9BD}" type="slidenum">
              <a:rPr lang="en-US" smtClean="0"/>
              <a:t>18</a:t>
            </a:fld>
            <a:endParaRPr lang="en-US"/>
          </a:p>
        </p:txBody>
      </p:sp>
    </p:spTree>
    <p:extLst>
      <p:ext uri="{BB962C8B-B14F-4D97-AF65-F5344CB8AC3E}">
        <p14:creationId xmlns:p14="http://schemas.microsoft.com/office/powerpoint/2010/main" val="1748384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https://app.powerbigov.us/groups/me/reports/38518c97-658f-4323-b1f3-3866cb653010/3ce816ca760663c51bc5?ctid=7a7681dc-b9d0-449a-85c3-ecc26cd7ed19</a:t>
            </a:r>
          </a:p>
          <a:p>
            <a:endParaRPr lang="en-US" dirty="0"/>
          </a:p>
        </p:txBody>
      </p:sp>
      <p:sp>
        <p:nvSpPr>
          <p:cNvPr id="4" name="Slide Number Placeholder 3"/>
          <p:cNvSpPr>
            <a:spLocks noGrp="1"/>
          </p:cNvSpPr>
          <p:nvPr>
            <p:ph type="sldNum" sz="quarter" idx="5"/>
          </p:nvPr>
        </p:nvSpPr>
        <p:spPr/>
        <p:txBody>
          <a:bodyPr/>
          <a:lstStyle/>
          <a:p>
            <a:fld id="{9CC4447D-8853-4343-8735-73630A14A9BD}" type="slidenum">
              <a:rPr lang="en-US" smtClean="0"/>
              <a:t>19</a:t>
            </a:fld>
            <a:endParaRPr lang="en-US"/>
          </a:p>
        </p:txBody>
      </p:sp>
    </p:spTree>
    <p:extLst>
      <p:ext uri="{BB962C8B-B14F-4D97-AF65-F5344CB8AC3E}">
        <p14:creationId xmlns:p14="http://schemas.microsoft.com/office/powerpoint/2010/main" val="693113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C4447D-8853-4343-8735-73630A14A9BD}" type="slidenum">
              <a:rPr lang="en-US" smtClean="0"/>
              <a:t>20</a:t>
            </a:fld>
            <a:endParaRPr lang="en-US"/>
          </a:p>
        </p:txBody>
      </p:sp>
    </p:spTree>
    <p:extLst>
      <p:ext uri="{BB962C8B-B14F-4D97-AF65-F5344CB8AC3E}">
        <p14:creationId xmlns:p14="http://schemas.microsoft.com/office/powerpoint/2010/main" val="1861012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C4447D-8853-4343-8735-73630A14A9BD}" type="slidenum">
              <a:rPr lang="en-US" smtClean="0"/>
              <a:t>21</a:t>
            </a:fld>
            <a:endParaRPr lang="en-US"/>
          </a:p>
        </p:txBody>
      </p:sp>
    </p:spTree>
    <p:extLst>
      <p:ext uri="{BB962C8B-B14F-4D97-AF65-F5344CB8AC3E}">
        <p14:creationId xmlns:p14="http://schemas.microsoft.com/office/powerpoint/2010/main" val="983119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the visualizations can be tricky to understand and navigate with a keyboard or screen reader, a user may prefer to read the data as a table instead of a visualization.</a:t>
            </a:r>
          </a:p>
        </p:txBody>
      </p:sp>
      <p:sp>
        <p:nvSpPr>
          <p:cNvPr id="4" name="Slide Number Placeholder 3"/>
          <p:cNvSpPr>
            <a:spLocks noGrp="1"/>
          </p:cNvSpPr>
          <p:nvPr>
            <p:ph type="sldNum" sz="quarter" idx="5"/>
          </p:nvPr>
        </p:nvSpPr>
        <p:spPr/>
        <p:txBody>
          <a:bodyPr/>
          <a:lstStyle/>
          <a:p>
            <a:fld id="{9CC4447D-8853-4343-8735-73630A14A9BD}" type="slidenum">
              <a:rPr lang="en-US" smtClean="0"/>
              <a:t>22</a:t>
            </a:fld>
            <a:endParaRPr lang="en-US"/>
          </a:p>
        </p:txBody>
      </p:sp>
    </p:spTree>
    <p:extLst>
      <p:ext uri="{BB962C8B-B14F-4D97-AF65-F5344CB8AC3E}">
        <p14:creationId xmlns:p14="http://schemas.microsoft.com/office/powerpoint/2010/main" val="811515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AD748-0B89-C96B-1E77-7EC0BBF440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FDD8FC-4FB0-B481-9112-AFE820804D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5296BE-9450-8411-939B-649989A2EB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762815-D887-BF69-FA4F-213E6BD58FC6}"/>
              </a:ext>
            </a:extLst>
          </p:cNvPr>
          <p:cNvSpPr>
            <a:spLocks noGrp="1"/>
          </p:cNvSpPr>
          <p:nvPr>
            <p:ph type="sldNum" sz="quarter" idx="5"/>
          </p:nvPr>
        </p:nvSpPr>
        <p:spPr/>
        <p:txBody>
          <a:bodyPr/>
          <a:lstStyle/>
          <a:p>
            <a:fld id="{44BF3D15-DA4D-4AC0-85EE-660C754EC137}" type="slidenum">
              <a:rPr lang="en-US" smtClean="0"/>
              <a:t>24</a:t>
            </a:fld>
            <a:endParaRPr lang="en-US"/>
          </a:p>
        </p:txBody>
      </p:sp>
    </p:spTree>
    <p:extLst>
      <p:ext uri="{BB962C8B-B14F-4D97-AF65-F5344CB8AC3E}">
        <p14:creationId xmlns:p14="http://schemas.microsoft.com/office/powerpoint/2010/main" val="929624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8A90B-452D-D540-7801-E2C5A94E5D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930752-5E8D-D9B3-8B65-D13709E6F6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DAD802-B3E9-0AB0-22A4-02CCAA6263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19CE36-659A-CD02-CC99-3C0BDE6376DA}"/>
              </a:ext>
            </a:extLst>
          </p:cNvPr>
          <p:cNvSpPr>
            <a:spLocks noGrp="1"/>
          </p:cNvSpPr>
          <p:nvPr>
            <p:ph type="sldNum" sz="quarter" idx="5"/>
          </p:nvPr>
        </p:nvSpPr>
        <p:spPr/>
        <p:txBody>
          <a:bodyPr/>
          <a:lstStyle/>
          <a:p>
            <a:fld id="{44BF3D15-DA4D-4AC0-85EE-660C754EC137}" type="slidenum">
              <a:rPr lang="en-US" smtClean="0"/>
              <a:t>25</a:t>
            </a:fld>
            <a:endParaRPr lang="en-US"/>
          </a:p>
        </p:txBody>
      </p:sp>
    </p:spTree>
    <p:extLst>
      <p:ext uri="{BB962C8B-B14F-4D97-AF65-F5344CB8AC3E}">
        <p14:creationId xmlns:p14="http://schemas.microsoft.com/office/powerpoint/2010/main" val="3821178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0C6CA-84C5-B4D1-8125-F50C9D2B25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62700A-A03E-40BF-8C41-A27376E7B5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179155-1324-4640-70B4-C832C6A2BD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A8012E-CAAA-6679-14E0-086AD0F9FAB1}"/>
              </a:ext>
            </a:extLst>
          </p:cNvPr>
          <p:cNvSpPr>
            <a:spLocks noGrp="1"/>
          </p:cNvSpPr>
          <p:nvPr>
            <p:ph type="sldNum" sz="quarter" idx="5"/>
          </p:nvPr>
        </p:nvSpPr>
        <p:spPr/>
        <p:txBody>
          <a:bodyPr/>
          <a:lstStyle/>
          <a:p>
            <a:fld id="{44BF3D15-DA4D-4AC0-85EE-660C754EC137}" type="slidenum">
              <a:rPr lang="en-US" smtClean="0"/>
              <a:t>26</a:t>
            </a:fld>
            <a:endParaRPr lang="en-US"/>
          </a:p>
        </p:txBody>
      </p:sp>
    </p:spTree>
    <p:extLst>
      <p:ext uri="{BB962C8B-B14F-4D97-AF65-F5344CB8AC3E}">
        <p14:creationId xmlns:p14="http://schemas.microsoft.com/office/powerpoint/2010/main" val="3433981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asked Anna because…</a:t>
            </a:r>
          </a:p>
        </p:txBody>
      </p:sp>
      <p:sp>
        <p:nvSpPr>
          <p:cNvPr id="4" name="Slide Number Placeholder 3"/>
          <p:cNvSpPr>
            <a:spLocks noGrp="1"/>
          </p:cNvSpPr>
          <p:nvPr>
            <p:ph type="sldNum" sz="quarter" idx="5"/>
          </p:nvPr>
        </p:nvSpPr>
        <p:spPr/>
        <p:txBody>
          <a:bodyPr/>
          <a:lstStyle/>
          <a:p>
            <a:fld id="{9CC4447D-8853-4343-8735-73630A14A9BD}" type="slidenum">
              <a:rPr lang="en-US" smtClean="0"/>
              <a:t>4</a:t>
            </a:fld>
            <a:endParaRPr lang="en-US"/>
          </a:p>
        </p:txBody>
      </p:sp>
    </p:spTree>
    <p:extLst>
      <p:ext uri="{BB962C8B-B14F-4D97-AF65-F5344CB8AC3E}">
        <p14:creationId xmlns:p14="http://schemas.microsoft.com/office/powerpoint/2010/main" val="2972994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5946A-67CC-90BD-5374-201E0B3580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09F69B-8930-2E88-0968-4860267C8F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1426DA-ECA2-022F-AEBD-D6F0A73651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80ED59-F4EB-337D-97B3-A09015A41213}"/>
              </a:ext>
            </a:extLst>
          </p:cNvPr>
          <p:cNvSpPr>
            <a:spLocks noGrp="1"/>
          </p:cNvSpPr>
          <p:nvPr>
            <p:ph type="sldNum" sz="quarter" idx="5"/>
          </p:nvPr>
        </p:nvSpPr>
        <p:spPr/>
        <p:txBody>
          <a:bodyPr/>
          <a:lstStyle/>
          <a:p>
            <a:fld id="{44BF3D15-DA4D-4AC0-85EE-660C754EC137}" type="slidenum">
              <a:rPr lang="en-US" smtClean="0"/>
              <a:t>27</a:t>
            </a:fld>
            <a:endParaRPr lang="en-US"/>
          </a:p>
        </p:txBody>
      </p:sp>
    </p:spTree>
    <p:extLst>
      <p:ext uri="{BB962C8B-B14F-4D97-AF65-F5344CB8AC3E}">
        <p14:creationId xmlns:p14="http://schemas.microsoft.com/office/powerpoint/2010/main" val="238649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1985A-95EB-2B04-A9B2-200E1CCB34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6B5FA7-4484-BB42-5E0B-83B67DD1E2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2C4FE4-DFFB-78C5-9B32-38D7B8A8AA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47E4E4-579D-FDD7-BC65-9EBD98FB19DD}"/>
              </a:ext>
            </a:extLst>
          </p:cNvPr>
          <p:cNvSpPr>
            <a:spLocks noGrp="1"/>
          </p:cNvSpPr>
          <p:nvPr>
            <p:ph type="sldNum" sz="quarter" idx="5"/>
          </p:nvPr>
        </p:nvSpPr>
        <p:spPr/>
        <p:txBody>
          <a:bodyPr/>
          <a:lstStyle/>
          <a:p>
            <a:fld id="{44BF3D15-DA4D-4AC0-85EE-660C754EC137}" type="slidenum">
              <a:rPr lang="en-US" smtClean="0"/>
              <a:t>28</a:t>
            </a:fld>
            <a:endParaRPr lang="en-US"/>
          </a:p>
        </p:txBody>
      </p:sp>
    </p:spTree>
    <p:extLst>
      <p:ext uri="{BB962C8B-B14F-4D97-AF65-F5344CB8AC3E}">
        <p14:creationId xmlns:p14="http://schemas.microsoft.com/office/powerpoint/2010/main" val="30166364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F966F-32EB-B0AD-E1C4-D7D39E78E0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543D19-74F7-0F93-80A3-9BDF4063CA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B9035D-35C5-4194-59DB-3558800072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E32123-FED2-0ACE-4A9F-9B6D74EA9B5E}"/>
              </a:ext>
            </a:extLst>
          </p:cNvPr>
          <p:cNvSpPr>
            <a:spLocks noGrp="1"/>
          </p:cNvSpPr>
          <p:nvPr>
            <p:ph type="sldNum" sz="quarter" idx="5"/>
          </p:nvPr>
        </p:nvSpPr>
        <p:spPr/>
        <p:txBody>
          <a:bodyPr/>
          <a:lstStyle/>
          <a:p>
            <a:fld id="{9CC4447D-8853-4343-8735-73630A14A9BD}" type="slidenum">
              <a:rPr lang="en-US" smtClean="0"/>
              <a:t>29</a:t>
            </a:fld>
            <a:endParaRPr lang="en-US"/>
          </a:p>
        </p:txBody>
      </p:sp>
    </p:spTree>
    <p:extLst>
      <p:ext uri="{BB962C8B-B14F-4D97-AF65-F5344CB8AC3E}">
        <p14:creationId xmlns:p14="http://schemas.microsoft.com/office/powerpoint/2010/main" val="2803503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62E4D-A854-D29E-2039-94C397879B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EE5F5A-C098-AFB6-62D5-0F0765EB66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CB2DA0-10B8-2633-0451-4B2042817C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1F44A8-C5E4-DA2D-C6E2-BAB1155D7BA6}"/>
              </a:ext>
            </a:extLst>
          </p:cNvPr>
          <p:cNvSpPr>
            <a:spLocks noGrp="1"/>
          </p:cNvSpPr>
          <p:nvPr>
            <p:ph type="sldNum" sz="quarter" idx="5"/>
          </p:nvPr>
        </p:nvSpPr>
        <p:spPr/>
        <p:txBody>
          <a:bodyPr/>
          <a:lstStyle/>
          <a:p>
            <a:fld id="{44BF3D15-DA4D-4AC0-85EE-660C754EC137}" type="slidenum">
              <a:rPr lang="en-US" smtClean="0"/>
              <a:t>31</a:t>
            </a:fld>
            <a:endParaRPr lang="en-US"/>
          </a:p>
        </p:txBody>
      </p:sp>
    </p:spTree>
    <p:extLst>
      <p:ext uri="{BB962C8B-B14F-4D97-AF65-F5344CB8AC3E}">
        <p14:creationId xmlns:p14="http://schemas.microsoft.com/office/powerpoint/2010/main" val="35961486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markers</a:t>
            </a:r>
          </a:p>
        </p:txBody>
      </p:sp>
      <p:sp>
        <p:nvSpPr>
          <p:cNvPr id="4" name="Slide Number Placeholder 3"/>
          <p:cNvSpPr>
            <a:spLocks noGrp="1"/>
          </p:cNvSpPr>
          <p:nvPr>
            <p:ph type="sldNum" sz="quarter" idx="5"/>
          </p:nvPr>
        </p:nvSpPr>
        <p:spPr/>
        <p:txBody>
          <a:bodyPr/>
          <a:lstStyle/>
          <a:p>
            <a:fld id="{9CC4447D-8853-4343-8735-73630A14A9BD}" type="slidenum">
              <a:rPr lang="en-US" smtClean="0"/>
              <a:t>33</a:t>
            </a:fld>
            <a:endParaRPr lang="en-US"/>
          </a:p>
        </p:txBody>
      </p:sp>
    </p:spTree>
    <p:extLst>
      <p:ext uri="{BB962C8B-B14F-4D97-AF65-F5344CB8AC3E}">
        <p14:creationId xmlns:p14="http://schemas.microsoft.com/office/powerpoint/2010/main" val="2005464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598F4-E286-E48D-9E11-D5CF06B266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E62EB2-87D5-4D7B-676C-4F07294CCC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7D78A4-BADE-D1C5-6200-BECA5D15E99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75000"/>
                    <a:lumOff val="25000"/>
                  </a:schemeClr>
                </a:solidFill>
                <a:sym typeface="Wingdings" panose="05000000000000000000" pitchFamily="2" charset="2"/>
              </a:rPr>
              <a:t>More stuff = more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lumMod val="75000"/>
                  <a:lumOff val="25000"/>
                </a:schemeClr>
              </a:solidFill>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75000"/>
                    <a:lumOff val="25000"/>
                  </a:schemeClr>
                </a:solidFill>
                <a:sym typeface="Wingdings" panose="05000000000000000000" pitchFamily="2" charset="2"/>
              </a:rPr>
              <a:t>Cool for data analysts, overkill for the public.</a:t>
            </a:r>
            <a:br>
              <a:rPr lang="en-US" sz="1200" dirty="0">
                <a:solidFill>
                  <a:schemeClr val="bg1">
                    <a:lumMod val="75000"/>
                    <a:lumOff val="25000"/>
                  </a:schemeClr>
                </a:solidFill>
                <a:sym typeface="Wingdings" panose="05000000000000000000" pitchFamily="2" charset="2"/>
              </a:rPr>
            </a:br>
            <a:r>
              <a:rPr lang="en-US" sz="1200" dirty="0">
                <a:solidFill>
                  <a:schemeClr val="bg1">
                    <a:lumMod val="75000"/>
                    <a:lumOff val="25000"/>
                  </a:schemeClr>
                </a:solidFill>
                <a:sym typeface="Wingdings" panose="05000000000000000000" pitchFamily="2" charset="2"/>
              </a:rPr>
              <a:t>Extra features increase cognitive load and must be tested for accessibility.</a:t>
            </a:r>
          </a:p>
          <a:p>
            <a:endParaRPr lang="en-US" dirty="0"/>
          </a:p>
        </p:txBody>
      </p:sp>
      <p:sp>
        <p:nvSpPr>
          <p:cNvPr id="4" name="Slide Number Placeholder 3">
            <a:extLst>
              <a:ext uri="{FF2B5EF4-FFF2-40B4-BE49-F238E27FC236}">
                <a16:creationId xmlns:a16="http://schemas.microsoft.com/office/drawing/2014/main" id="{5F8547AD-5D7E-F09D-83CA-AE4E55F2606B}"/>
              </a:ext>
            </a:extLst>
          </p:cNvPr>
          <p:cNvSpPr>
            <a:spLocks noGrp="1"/>
          </p:cNvSpPr>
          <p:nvPr>
            <p:ph type="sldNum" sz="quarter" idx="5"/>
          </p:nvPr>
        </p:nvSpPr>
        <p:spPr/>
        <p:txBody>
          <a:bodyPr/>
          <a:lstStyle/>
          <a:p>
            <a:fld id="{44BF3D15-DA4D-4AC0-85EE-660C754EC137}" type="slidenum">
              <a:rPr lang="en-US" smtClean="0"/>
              <a:t>38</a:t>
            </a:fld>
            <a:endParaRPr lang="en-US"/>
          </a:p>
        </p:txBody>
      </p:sp>
    </p:spTree>
    <p:extLst>
      <p:ext uri="{BB962C8B-B14F-4D97-AF65-F5344CB8AC3E}">
        <p14:creationId xmlns:p14="http://schemas.microsoft.com/office/powerpoint/2010/main" val="20933397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I used comic sans</a:t>
            </a:r>
          </a:p>
        </p:txBody>
      </p:sp>
      <p:sp>
        <p:nvSpPr>
          <p:cNvPr id="4" name="Slide Number Placeholder 3"/>
          <p:cNvSpPr>
            <a:spLocks noGrp="1"/>
          </p:cNvSpPr>
          <p:nvPr>
            <p:ph type="sldNum" sz="quarter" idx="5"/>
          </p:nvPr>
        </p:nvSpPr>
        <p:spPr/>
        <p:txBody>
          <a:bodyPr/>
          <a:lstStyle/>
          <a:p>
            <a:fld id="{9CC4447D-8853-4343-8735-73630A14A9BD}" type="slidenum">
              <a:rPr lang="en-US" smtClean="0"/>
              <a:t>39</a:t>
            </a:fld>
            <a:endParaRPr lang="en-US"/>
          </a:p>
        </p:txBody>
      </p:sp>
    </p:spTree>
    <p:extLst>
      <p:ext uri="{BB962C8B-B14F-4D97-AF65-F5344CB8AC3E}">
        <p14:creationId xmlns:p14="http://schemas.microsoft.com/office/powerpoint/2010/main" val="23047926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C4447D-8853-4343-8735-73630A14A9BD}" type="slidenum">
              <a:rPr lang="en-US" smtClean="0"/>
              <a:t>40</a:t>
            </a:fld>
            <a:endParaRPr lang="en-US"/>
          </a:p>
        </p:txBody>
      </p:sp>
    </p:spTree>
    <p:extLst>
      <p:ext uri="{BB962C8B-B14F-4D97-AF65-F5344CB8AC3E}">
        <p14:creationId xmlns:p14="http://schemas.microsoft.com/office/powerpoint/2010/main" val="506939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C4447D-8853-4343-8735-73630A14A9BD}" type="slidenum">
              <a:rPr lang="en-US" smtClean="0"/>
              <a:t>41</a:t>
            </a:fld>
            <a:endParaRPr lang="en-US"/>
          </a:p>
        </p:txBody>
      </p:sp>
    </p:spTree>
    <p:extLst>
      <p:ext uri="{BB962C8B-B14F-4D97-AF65-F5344CB8AC3E}">
        <p14:creationId xmlns:p14="http://schemas.microsoft.com/office/powerpoint/2010/main" val="18091404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F3D15-DA4D-4AC0-85EE-660C754EC137}" type="slidenum">
              <a:rPr lang="en-US" smtClean="0"/>
              <a:t>42</a:t>
            </a:fld>
            <a:endParaRPr lang="en-US"/>
          </a:p>
        </p:txBody>
      </p:sp>
    </p:spTree>
    <p:extLst>
      <p:ext uri="{BB962C8B-B14F-4D97-AF65-F5344CB8AC3E}">
        <p14:creationId xmlns:p14="http://schemas.microsoft.com/office/powerpoint/2010/main" val="4136501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lot more to web accessibility, but this presentation is going to focus on these areas relating to data visualization platforms</a:t>
            </a:r>
          </a:p>
        </p:txBody>
      </p:sp>
      <p:sp>
        <p:nvSpPr>
          <p:cNvPr id="4" name="Slide Number Placeholder 3"/>
          <p:cNvSpPr>
            <a:spLocks noGrp="1"/>
          </p:cNvSpPr>
          <p:nvPr>
            <p:ph type="sldNum" sz="quarter" idx="5"/>
          </p:nvPr>
        </p:nvSpPr>
        <p:spPr/>
        <p:txBody>
          <a:bodyPr/>
          <a:lstStyle/>
          <a:p>
            <a:fld id="{9CC4447D-8853-4343-8735-73630A14A9BD}" type="slidenum">
              <a:rPr lang="en-US" smtClean="0"/>
              <a:t>7</a:t>
            </a:fld>
            <a:endParaRPr lang="en-US"/>
          </a:p>
        </p:txBody>
      </p:sp>
    </p:spTree>
    <p:extLst>
      <p:ext uri="{BB962C8B-B14F-4D97-AF65-F5344CB8AC3E}">
        <p14:creationId xmlns:p14="http://schemas.microsoft.com/office/powerpoint/2010/main" val="3723536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Power BI, Tableau, SAS Visual Analytics</a:t>
            </a:r>
          </a:p>
        </p:txBody>
      </p:sp>
      <p:sp>
        <p:nvSpPr>
          <p:cNvPr id="4" name="Slide Number Placeholder 3"/>
          <p:cNvSpPr>
            <a:spLocks noGrp="1"/>
          </p:cNvSpPr>
          <p:nvPr>
            <p:ph type="sldNum" sz="quarter" idx="5"/>
          </p:nvPr>
        </p:nvSpPr>
        <p:spPr/>
        <p:txBody>
          <a:bodyPr/>
          <a:lstStyle/>
          <a:p>
            <a:fld id="{9CC4447D-8853-4343-8735-73630A14A9BD}" type="slidenum">
              <a:rPr lang="en-US" smtClean="0"/>
              <a:t>8</a:t>
            </a:fld>
            <a:endParaRPr lang="en-US"/>
          </a:p>
        </p:txBody>
      </p:sp>
    </p:spTree>
    <p:extLst>
      <p:ext uri="{BB962C8B-B14F-4D97-AF65-F5344CB8AC3E}">
        <p14:creationId xmlns:p14="http://schemas.microsoft.com/office/powerpoint/2010/main" val="1015272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9CD25-D6CF-3591-BD21-120112078D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0356D7-9965-9168-A40E-A08A98FE51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0B2313-E0CC-AD98-B946-83BC700C97E6}"/>
              </a:ext>
            </a:extLst>
          </p:cNvPr>
          <p:cNvSpPr>
            <a:spLocks noGrp="1"/>
          </p:cNvSpPr>
          <p:nvPr>
            <p:ph type="body" idx="1"/>
          </p:nvPr>
        </p:nvSpPr>
        <p:spPr/>
        <p:txBody>
          <a:bodyPr/>
          <a:lstStyle/>
          <a:p>
            <a:r>
              <a:rPr lang="en-US" dirty="0"/>
              <a:t>When you don't have text or alt text on an object, it's like walking up to someone who is wearing a blank name tag. You don't know who they are or why they are important.</a:t>
            </a:r>
          </a:p>
        </p:txBody>
      </p:sp>
      <p:sp>
        <p:nvSpPr>
          <p:cNvPr id="4" name="Slide Number Placeholder 3">
            <a:extLst>
              <a:ext uri="{FF2B5EF4-FFF2-40B4-BE49-F238E27FC236}">
                <a16:creationId xmlns:a16="http://schemas.microsoft.com/office/drawing/2014/main" id="{D90FA6D5-0255-6D9D-99E7-8712B2F709AE}"/>
              </a:ext>
            </a:extLst>
          </p:cNvPr>
          <p:cNvSpPr>
            <a:spLocks noGrp="1"/>
          </p:cNvSpPr>
          <p:nvPr>
            <p:ph type="sldNum" sz="quarter" idx="5"/>
          </p:nvPr>
        </p:nvSpPr>
        <p:spPr/>
        <p:txBody>
          <a:bodyPr/>
          <a:lstStyle/>
          <a:p>
            <a:fld id="{9CC4447D-8853-4343-8735-73630A14A9BD}" type="slidenum">
              <a:rPr lang="en-US" smtClean="0"/>
              <a:t>9</a:t>
            </a:fld>
            <a:endParaRPr lang="en-US"/>
          </a:p>
        </p:txBody>
      </p:sp>
    </p:spTree>
    <p:extLst>
      <p:ext uri="{BB962C8B-B14F-4D97-AF65-F5344CB8AC3E}">
        <p14:creationId xmlns:p14="http://schemas.microsoft.com/office/powerpoint/2010/main" val="1507680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images)</a:t>
            </a:r>
          </a:p>
          <a:p>
            <a:endParaRPr lang="en-US" dirty="0"/>
          </a:p>
          <a:p>
            <a:r>
              <a:rPr lang="en-US" dirty="0"/>
              <a:t>If you don't do one of these things, a screen reader will just say "grouping" for every group.</a:t>
            </a:r>
            <a:br>
              <a:rPr lang="en-US" dirty="0">
                <a:cs typeface="+mn-lt"/>
              </a:rPr>
            </a:br>
            <a:br>
              <a:rPr lang="en-US" dirty="0">
                <a:cs typeface="+mn-lt"/>
              </a:rPr>
            </a:br>
            <a:r>
              <a:rPr lang="en-US" dirty="0"/>
              <a:t>You can also do BOTH: show the title and use the alt text to provide more description. The screen reader reads both.</a:t>
            </a:r>
          </a:p>
        </p:txBody>
      </p:sp>
      <p:sp>
        <p:nvSpPr>
          <p:cNvPr id="4" name="Slide Number Placeholder 3"/>
          <p:cNvSpPr>
            <a:spLocks noGrp="1"/>
          </p:cNvSpPr>
          <p:nvPr>
            <p:ph type="sldNum" sz="quarter" idx="5"/>
          </p:nvPr>
        </p:nvSpPr>
        <p:spPr/>
        <p:txBody>
          <a:bodyPr/>
          <a:lstStyle/>
          <a:p>
            <a:fld id="{9CC4447D-8853-4343-8735-73630A14A9BD}" type="slidenum">
              <a:rPr lang="en-US" smtClean="0"/>
              <a:t>10</a:t>
            </a:fld>
            <a:endParaRPr lang="en-US"/>
          </a:p>
        </p:txBody>
      </p:sp>
    </p:spTree>
    <p:extLst>
      <p:ext uri="{BB962C8B-B14F-4D97-AF65-F5344CB8AC3E}">
        <p14:creationId xmlns:p14="http://schemas.microsoft.com/office/powerpoint/2010/main" val="2451314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7A81D-8C0A-3576-20A6-6A77EFDEF5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BDF268-E7A8-8AEE-9117-1D02F0BF7E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07E2D2-FF86-3BDE-C025-E39141CD5A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D90534-DE20-053F-2AB7-6EB1972EA020}"/>
              </a:ext>
            </a:extLst>
          </p:cNvPr>
          <p:cNvSpPr>
            <a:spLocks noGrp="1"/>
          </p:cNvSpPr>
          <p:nvPr>
            <p:ph type="sldNum" sz="quarter" idx="5"/>
          </p:nvPr>
        </p:nvSpPr>
        <p:spPr/>
        <p:txBody>
          <a:bodyPr/>
          <a:lstStyle/>
          <a:p>
            <a:fld id="{9CC4447D-8853-4343-8735-73630A14A9BD}" type="slidenum">
              <a:rPr lang="en-US" smtClean="0"/>
              <a:t>11</a:t>
            </a:fld>
            <a:endParaRPr lang="en-US"/>
          </a:p>
        </p:txBody>
      </p:sp>
    </p:spTree>
    <p:extLst>
      <p:ext uri="{BB962C8B-B14F-4D97-AF65-F5344CB8AC3E}">
        <p14:creationId xmlns:p14="http://schemas.microsoft.com/office/powerpoint/2010/main" val="954213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Without alt text on groups, a screen reader user must navigate into each group to figure out what it is.</a:t>
            </a:r>
            <a:endParaRPr lang="en-US" dirty="0"/>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9CC4447D-8853-4343-8735-73630A14A9BD}" type="slidenum">
              <a:rPr lang="en-US" smtClean="0"/>
              <a:t>12</a:t>
            </a:fld>
            <a:endParaRPr lang="en-US"/>
          </a:p>
        </p:txBody>
      </p:sp>
    </p:spTree>
    <p:extLst>
      <p:ext uri="{BB962C8B-B14F-4D97-AF65-F5344CB8AC3E}">
        <p14:creationId xmlns:p14="http://schemas.microsoft.com/office/powerpoint/2010/main" val="196901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B67E0-0AE6-5950-2D2B-606EFED93F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BB1253-C865-22C2-DA3E-B280FC3D2F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9179C7-C38A-6121-813D-44FB64508ACA}"/>
              </a:ext>
            </a:extLst>
          </p:cNvPr>
          <p:cNvSpPr>
            <a:spLocks noGrp="1"/>
          </p:cNvSpPr>
          <p:nvPr>
            <p:ph type="body" idx="1"/>
          </p:nvPr>
        </p:nvSpPr>
        <p:spPr/>
        <p:txBody>
          <a:bodyPr/>
          <a:lstStyle/>
          <a:p>
            <a:r>
              <a:rPr lang="en-US" dirty="0"/>
              <a:t>Please don't do this.</a:t>
            </a:r>
          </a:p>
        </p:txBody>
      </p:sp>
      <p:sp>
        <p:nvSpPr>
          <p:cNvPr id="4" name="Slide Number Placeholder 3">
            <a:extLst>
              <a:ext uri="{FF2B5EF4-FFF2-40B4-BE49-F238E27FC236}">
                <a16:creationId xmlns:a16="http://schemas.microsoft.com/office/drawing/2014/main" id="{C6E0BC94-B7CD-777E-63CD-51B6CAD4315F}"/>
              </a:ext>
            </a:extLst>
          </p:cNvPr>
          <p:cNvSpPr>
            <a:spLocks noGrp="1"/>
          </p:cNvSpPr>
          <p:nvPr>
            <p:ph type="sldNum" sz="quarter" idx="5"/>
          </p:nvPr>
        </p:nvSpPr>
        <p:spPr/>
        <p:txBody>
          <a:bodyPr/>
          <a:lstStyle/>
          <a:p>
            <a:fld id="{44BF3D15-DA4D-4AC0-85EE-660C754EC137}" type="slidenum">
              <a:rPr lang="en-US" smtClean="0"/>
              <a:t>14</a:t>
            </a:fld>
            <a:endParaRPr lang="en-US"/>
          </a:p>
        </p:txBody>
      </p:sp>
    </p:spTree>
    <p:extLst>
      <p:ext uri="{BB962C8B-B14F-4D97-AF65-F5344CB8AC3E}">
        <p14:creationId xmlns:p14="http://schemas.microsoft.com/office/powerpoint/2010/main" val="3654147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4406-9FC5-ACFE-893D-D4EADEB1A89D}"/>
              </a:ext>
            </a:extLst>
          </p:cNvPr>
          <p:cNvSpPr>
            <a:spLocks noGrp="1"/>
          </p:cNvSpPr>
          <p:nvPr>
            <p:ph type="ctrTitle"/>
          </p:nvPr>
        </p:nvSpPr>
        <p:spPr>
          <a:xfrm>
            <a:off x="2029886" y="1584684"/>
            <a:ext cx="8132227" cy="1596928"/>
          </a:xfrm>
        </p:spPr>
        <p:txBody>
          <a:bodyPr anchor="t">
            <a:normAutofit/>
          </a:bodyPr>
          <a:lstStyle>
            <a:lvl1pPr algn="l">
              <a:defRPr sz="5400"/>
            </a:lvl1pPr>
          </a:lstStyle>
          <a:p>
            <a:r>
              <a:rPr lang="en-US" dirty="0"/>
              <a:t>Click to edit Master title style</a:t>
            </a:r>
          </a:p>
        </p:txBody>
      </p:sp>
      <p:sp>
        <p:nvSpPr>
          <p:cNvPr id="3" name="Subtitle 2">
            <a:extLst>
              <a:ext uri="{FF2B5EF4-FFF2-40B4-BE49-F238E27FC236}">
                <a16:creationId xmlns:a16="http://schemas.microsoft.com/office/drawing/2014/main" id="{BC0AF19C-C14B-F137-2DE9-1992459045F5}"/>
              </a:ext>
            </a:extLst>
          </p:cNvPr>
          <p:cNvSpPr>
            <a:spLocks noGrp="1"/>
          </p:cNvSpPr>
          <p:nvPr>
            <p:ph type="subTitle" idx="1"/>
          </p:nvPr>
        </p:nvSpPr>
        <p:spPr>
          <a:xfrm>
            <a:off x="2029885" y="3181612"/>
            <a:ext cx="8132227" cy="2766947"/>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7AC6A999-B8D4-1774-9F1B-9F9FE1B3BFA6}"/>
              </a:ext>
            </a:extLst>
          </p:cNvPr>
          <p:cNvSpPr>
            <a:spLocks noGrp="1"/>
          </p:cNvSpPr>
          <p:nvPr>
            <p:ph type="dt" sz="half" idx="10"/>
          </p:nvPr>
        </p:nvSpPr>
        <p:spPr/>
        <p:txBody>
          <a:bodyPr/>
          <a:lstStyle/>
          <a:p>
            <a:fld id="{F1CE9AA2-C182-4D40-A1CB-70520AD605C1}" type="datetime1">
              <a:rPr lang="en-US" smtClean="0"/>
              <a:t>2/24/2026</a:t>
            </a:fld>
            <a:endParaRPr lang="en-US" dirty="0"/>
          </a:p>
        </p:txBody>
      </p:sp>
      <p:sp>
        <p:nvSpPr>
          <p:cNvPr id="5" name="Footer Placeholder 4">
            <a:extLst>
              <a:ext uri="{FF2B5EF4-FFF2-40B4-BE49-F238E27FC236}">
                <a16:creationId xmlns:a16="http://schemas.microsoft.com/office/drawing/2014/main" id="{61165D5D-2AE2-6F91-D1EB-6DD8FC3CE64C}"/>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BF0029E4-3A4E-970A-17A8-1E17D37D1F2B}"/>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229253020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A27D49-E5B4-0E67-FCFC-62A04E705682}"/>
              </a:ext>
            </a:extLst>
          </p:cNvPr>
          <p:cNvSpPr>
            <a:spLocks noGrp="1"/>
          </p:cNvSpPr>
          <p:nvPr>
            <p:ph type="dt" sz="half" idx="10"/>
          </p:nvPr>
        </p:nvSpPr>
        <p:spPr/>
        <p:txBody>
          <a:bodyPr/>
          <a:lstStyle/>
          <a:p>
            <a:fld id="{9994ECBE-F1EE-49FC-8E1B-ABC9462DE811}" type="datetime1">
              <a:rPr lang="en-US" smtClean="0"/>
              <a:t>2/24/2026</a:t>
            </a:fld>
            <a:endParaRPr lang="en-US" dirty="0"/>
          </a:p>
        </p:txBody>
      </p:sp>
      <p:sp>
        <p:nvSpPr>
          <p:cNvPr id="3" name="Footer Placeholder 2">
            <a:extLst>
              <a:ext uri="{FF2B5EF4-FFF2-40B4-BE49-F238E27FC236}">
                <a16:creationId xmlns:a16="http://schemas.microsoft.com/office/drawing/2014/main" id="{6B0E4B02-DD32-C63F-6FEE-BC36E2EFD012}"/>
              </a:ext>
            </a:extLst>
          </p:cNvPr>
          <p:cNvSpPr>
            <a:spLocks noGrp="1"/>
          </p:cNvSpPr>
          <p:nvPr>
            <p:ph type="ftr" sz="quarter" idx="11"/>
          </p:nvPr>
        </p:nvSpPr>
        <p:spPr/>
        <p:txBody>
          <a:bodyPr/>
          <a:lstStyle/>
          <a:p>
            <a:r>
              <a:rPr lang="en-US" dirty="0"/>
              <a:t>
              </a:t>
            </a:r>
          </a:p>
        </p:txBody>
      </p:sp>
      <p:sp>
        <p:nvSpPr>
          <p:cNvPr id="4" name="Slide Number Placeholder 3">
            <a:extLst>
              <a:ext uri="{FF2B5EF4-FFF2-40B4-BE49-F238E27FC236}">
                <a16:creationId xmlns:a16="http://schemas.microsoft.com/office/drawing/2014/main" id="{CF25FA8B-18F7-7DDC-74E0-B1C7139E7B05}"/>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3692686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2D42A-8FC3-F6BE-4CF7-1490DE4FD462}"/>
              </a:ext>
            </a:extLst>
          </p:cNvPr>
          <p:cNvSpPr>
            <a:spLocks noGrp="1"/>
          </p:cNvSpPr>
          <p:nvPr>
            <p:ph type="title"/>
          </p:nvPr>
        </p:nvSpPr>
        <p:spPr>
          <a:xfrm>
            <a:off x="317395" y="766636"/>
            <a:ext cx="3951745" cy="1510628"/>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CAA2BAA-1CCB-696D-D506-5E1747080119}"/>
              </a:ext>
            </a:extLst>
          </p:cNvPr>
          <p:cNvSpPr>
            <a:spLocks noGrp="1"/>
          </p:cNvSpPr>
          <p:nvPr>
            <p:ph idx="1"/>
          </p:nvPr>
        </p:nvSpPr>
        <p:spPr>
          <a:xfrm>
            <a:off x="5105400" y="702452"/>
            <a:ext cx="6249988" cy="531734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10B3C3E7-B970-EF6C-A6D3-6CB81C948775}"/>
              </a:ext>
            </a:extLst>
          </p:cNvPr>
          <p:cNvSpPr>
            <a:spLocks noGrp="1"/>
          </p:cNvSpPr>
          <p:nvPr>
            <p:ph type="body" sz="half" idx="2"/>
          </p:nvPr>
        </p:nvSpPr>
        <p:spPr>
          <a:xfrm>
            <a:off x="323953" y="2277264"/>
            <a:ext cx="3752747" cy="374253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C6F32464-D130-7DA0-050D-B444566B1A2F}"/>
              </a:ext>
            </a:extLst>
          </p:cNvPr>
          <p:cNvSpPr>
            <a:spLocks noGrp="1"/>
          </p:cNvSpPr>
          <p:nvPr>
            <p:ph type="dt" sz="half" idx="10"/>
          </p:nvPr>
        </p:nvSpPr>
        <p:spPr/>
        <p:txBody>
          <a:bodyPr/>
          <a:lstStyle/>
          <a:p>
            <a:fld id="{B9B805CB-23EB-4DB3-80C3-72E0014EA82A}" type="datetime1">
              <a:rPr lang="en-US" smtClean="0"/>
              <a:t>2/24/2026</a:t>
            </a:fld>
            <a:endParaRPr lang="en-US" dirty="0"/>
          </a:p>
        </p:txBody>
      </p:sp>
      <p:sp>
        <p:nvSpPr>
          <p:cNvPr id="6" name="Footer Placeholder 5">
            <a:extLst>
              <a:ext uri="{FF2B5EF4-FFF2-40B4-BE49-F238E27FC236}">
                <a16:creationId xmlns:a16="http://schemas.microsoft.com/office/drawing/2014/main" id="{3FC2B3B4-209E-187A-6F86-2F2EAD9F7476}"/>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036A2A86-6CB1-F027-66AC-8EBFA9D0647A}"/>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2259491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68F49-A418-C21F-25DC-E4C2E1716387}"/>
              </a:ext>
            </a:extLst>
          </p:cNvPr>
          <p:cNvSpPr>
            <a:spLocks noGrp="1"/>
          </p:cNvSpPr>
          <p:nvPr>
            <p:ph type="title"/>
          </p:nvPr>
        </p:nvSpPr>
        <p:spPr>
          <a:xfrm>
            <a:off x="318972" y="765850"/>
            <a:ext cx="3995693" cy="1774778"/>
          </a:xfrm>
        </p:spPr>
        <p:txBody>
          <a:bodyPr anchor="t"/>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378CDE2-0C1B-D3BE-F399-98D983EF4534}"/>
              </a:ext>
            </a:extLst>
          </p:cNvPr>
          <p:cNvSpPr>
            <a:spLocks noGrp="1" noChangeAspect="1"/>
          </p:cNvSpPr>
          <p:nvPr>
            <p:ph type="pic" idx="1"/>
          </p:nvPr>
        </p:nvSpPr>
        <p:spPr>
          <a:xfrm>
            <a:off x="5105400" y="838200"/>
            <a:ext cx="6249988" cy="51815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 Placeholder 3">
            <a:extLst>
              <a:ext uri="{FF2B5EF4-FFF2-40B4-BE49-F238E27FC236}">
                <a16:creationId xmlns:a16="http://schemas.microsoft.com/office/drawing/2014/main" id="{38786322-CA2D-A634-C10E-4F22BCE48B7F}"/>
              </a:ext>
            </a:extLst>
          </p:cNvPr>
          <p:cNvSpPr>
            <a:spLocks noGrp="1"/>
          </p:cNvSpPr>
          <p:nvPr>
            <p:ph type="body" sz="half" idx="2"/>
          </p:nvPr>
        </p:nvSpPr>
        <p:spPr>
          <a:xfrm>
            <a:off x="340137" y="2552699"/>
            <a:ext cx="3736563" cy="3467099"/>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9DAD0DD6-F55F-4437-DEC5-FA6028509A2D}"/>
              </a:ext>
            </a:extLst>
          </p:cNvPr>
          <p:cNvSpPr>
            <a:spLocks noGrp="1"/>
          </p:cNvSpPr>
          <p:nvPr>
            <p:ph type="dt" sz="half" idx="10"/>
          </p:nvPr>
        </p:nvSpPr>
        <p:spPr>
          <a:xfrm>
            <a:off x="340137" y="63202"/>
            <a:ext cx="2743200" cy="318221"/>
          </a:xfrm>
        </p:spPr>
        <p:txBody>
          <a:bodyPr/>
          <a:lstStyle/>
          <a:p>
            <a:fld id="{9D4FAD73-6EB9-46DA-B830-DB1F2038B35A}" type="datetime1">
              <a:rPr lang="en-US" smtClean="0"/>
              <a:t>2/24/2026</a:t>
            </a:fld>
            <a:endParaRPr lang="en-US" dirty="0"/>
          </a:p>
        </p:txBody>
      </p:sp>
      <p:sp>
        <p:nvSpPr>
          <p:cNvPr id="6" name="Footer Placeholder 5">
            <a:extLst>
              <a:ext uri="{FF2B5EF4-FFF2-40B4-BE49-F238E27FC236}">
                <a16:creationId xmlns:a16="http://schemas.microsoft.com/office/drawing/2014/main" id="{595B46D7-EE7C-E399-6A6B-18237228F6BA}"/>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F211B808-3207-D755-3B0B-E1D8814B2FA1}"/>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2612904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CDEBC-9F49-FA9D-D13C-DB380A6281E2}"/>
              </a:ext>
            </a:extLst>
          </p:cNvPr>
          <p:cNvSpPr>
            <a:spLocks noGrp="1"/>
          </p:cNvSpPr>
          <p:nvPr>
            <p:ph type="title"/>
          </p:nvPr>
        </p:nvSpPr>
        <p:spPr>
          <a:xfrm>
            <a:off x="308387" y="757451"/>
            <a:ext cx="10875953" cy="1214650"/>
          </a:xfrm>
        </p:spPr>
        <p:txBody>
          <a:bodyPr anchor="t"/>
          <a:lstStyle/>
          <a:p>
            <a:r>
              <a:rPr lang="en-US" dirty="0"/>
              <a:t>Click to edit Master title style</a:t>
            </a:r>
          </a:p>
        </p:txBody>
      </p:sp>
      <p:sp>
        <p:nvSpPr>
          <p:cNvPr id="3" name="Vertical Text Placeholder 2">
            <a:extLst>
              <a:ext uri="{FF2B5EF4-FFF2-40B4-BE49-F238E27FC236}">
                <a16:creationId xmlns:a16="http://schemas.microsoft.com/office/drawing/2014/main" id="{BA00CB13-23E6-D711-450C-A85A0CB99576}"/>
              </a:ext>
            </a:extLst>
          </p:cNvPr>
          <p:cNvSpPr>
            <a:spLocks noGrp="1"/>
          </p:cNvSpPr>
          <p:nvPr>
            <p:ph type="body" orient="vert" idx="1"/>
          </p:nvPr>
        </p:nvSpPr>
        <p:spPr>
          <a:xfrm>
            <a:off x="335467" y="1972101"/>
            <a:ext cx="10848873" cy="404769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089BB7B-5C14-76DB-FEA8-3DBC09A96516}"/>
              </a:ext>
            </a:extLst>
          </p:cNvPr>
          <p:cNvSpPr>
            <a:spLocks noGrp="1"/>
          </p:cNvSpPr>
          <p:nvPr>
            <p:ph type="dt" sz="half" idx="10"/>
          </p:nvPr>
        </p:nvSpPr>
        <p:spPr/>
        <p:txBody>
          <a:bodyPr/>
          <a:lstStyle/>
          <a:p>
            <a:fld id="{1DD48180-0BF0-4148-95C9-EA7E92FC178C}" type="datetime1">
              <a:rPr lang="en-US" smtClean="0"/>
              <a:t>2/24/2026</a:t>
            </a:fld>
            <a:endParaRPr lang="en-US" dirty="0"/>
          </a:p>
        </p:txBody>
      </p:sp>
      <p:sp>
        <p:nvSpPr>
          <p:cNvPr id="5" name="Footer Placeholder 4">
            <a:extLst>
              <a:ext uri="{FF2B5EF4-FFF2-40B4-BE49-F238E27FC236}">
                <a16:creationId xmlns:a16="http://schemas.microsoft.com/office/drawing/2014/main" id="{48BC13CC-29B3-9FDC-C746-D5D65CC2A5D3}"/>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9AB52A12-895F-E9BE-5289-4E0411BD3F4B}"/>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698383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A17614-2270-537D-8B09-6CB65016AD8F}"/>
              </a:ext>
            </a:extLst>
          </p:cNvPr>
          <p:cNvSpPr>
            <a:spLocks noGrp="1"/>
          </p:cNvSpPr>
          <p:nvPr>
            <p:ph type="title" orient="vert"/>
          </p:nvPr>
        </p:nvSpPr>
        <p:spPr>
          <a:xfrm>
            <a:off x="9359496" y="755981"/>
            <a:ext cx="2277552" cy="5338369"/>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80BC98B5-885C-CBB1-A858-76F65F7D28BD}"/>
              </a:ext>
            </a:extLst>
          </p:cNvPr>
          <p:cNvSpPr>
            <a:spLocks noGrp="1"/>
          </p:cNvSpPr>
          <p:nvPr>
            <p:ph type="body" orient="vert" idx="1"/>
          </p:nvPr>
        </p:nvSpPr>
        <p:spPr>
          <a:xfrm>
            <a:off x="838199" y="755981"/>
            <a:ext cx="8230086" cy="533836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CE5DAFE-6A83-FB7D-72DF-232EFE20424E}"/>
              </a:ext>
            </a:extLst>
          </p:cNvPr>
          <p:cNvSpPr>
            <a:spLocks noGrp="1"/>
          </p:cNvSpPr>
          <p:nvPr>
            <p:ph type="dt" sz="half" idx="10"/>
          </p:nvPr>
        </p:nvSpPr>
        <p:spPr/>
        <p:txBody>
          <a:bodyPr/>
          <a:lstStyle/>
          <a:p>
            <a:fld id="{69E997E7-F382-46E9-9C1C-D47757AF67E0}" type="datetime1">
              <a:rPr lang="en-US" smtClean="0"/>
              <a:t>2/24/2026</a:t>
            </a:fld>
            <a:endParaRPr lang="en-US" dirty="0"/>
          </a:p>
        </p:txBody>
      </p:sp>
      <p:sp>
        <p:nvSpPr>
          <p:cNvPr id="5" name="Footer Placeholder 4">
            <a:extLst>
              <a:ext uri="{FF2B5EF4-FFF2-40B4-BE49-F238E27FC236}">
                <a16:creationId xmlns:a16="http://schemas.microsoft.com/office/drawing/2014/main" id="{43B41CCF-A3CD-506E-3AAE-CAEFA8C1BB12}"/>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7420DD9D-25C2-0EDF-A6F4-71946D57B3CD}"/>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4292755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E54CCD44-211C-1042-7D19-AB41D74566A8}"/>
              </a:ext>
            </a:extLst>
          </p:cNvPr>
          <p:cNvSpPr>
            <a:spLocks noGrp="1"/>
          </p:cNvSpPr>
          <p:nvPr>
            <p:ph type="title" hasCustomPrompt="1"/>
          </p:nvPr>
        </p:nvSpPr>
        <p:spPr>
          <a:xfrm>
            <a:off x="838200" y="499237"/>
            <a:ext cx="10515600" cy="561467"/>
          </a:xfrm>
        </p:spPr>
        <p:txBody>
          <a:bodyPr/>
          <a:lstStyle>
            <a:lvl1pPr>
              <a:defRPr/>
            </a:lvl1pPr>
          </a:lstStyle>
          <a:p>
            <a:r>
              <a:rPr lang="en-US"/>
              <a:t>Click to Edit Slide Title</a:t>
            </a:r>
          </a:p>
        </p:txBody>
      </p:sp>
      <p:sp>
        <p:nvSpPr>
          <p:cNvPr id="4" name="Text Placeholder">
            <a:extLst>
              <a:ext uri="{FF2B5EF4-FFF2-40B4-BE49-F238E27FC236}">
                <a16:creationId xmlns:a16="http://schemas.microsoft.com/office/drawing/2014/main" id="{EED8CB35-0CFB-5C16-33E3-2869665BDA55}"/>
              </a:ext>
            </a:extLst>
          </p:cNvPr>
          <p:cNvSpPr>
            <a:spLocks noGrp="1"/>
          </p:cNvSpPr>
          <p:nvPr>
            <p:ph type="body" sz="quarter" idx="10"/>
          </p:nvPr>
        </p:nvSpPr>
        <p:spPr>
          <a:xfrm>
            <a:off x="838200" y="1242950"/>
            <a:ext cx="10515600" cy="4737100"/>
          </a:xfrm>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7502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4406-9FC5-ACFE-893D-D4EADEB1A89D}"/>
              </a:ext>
            </a:extLst>
          </p:cNvPr>
          <p:cNvSpPr>
            <a:spLocks noGrp="1"/>
          </p:cNvSpPr>
          <p:nvPr>
            <p:ph type="ctrTitle"/>
          </p:nvPr>
        </p:nvSpPr>
        <p:spPr>
          <a:xfrm>
            <a:off x="1027135" y="1885167"/>
            <a:ext cx="5630449" cy="2699359"/>
          </a:xfrm>
        </p:spPr>
        <p:txBody>
          <a:bodyPr anchor="t">
            <a:normAutofit/>
          </a:bodyPr>
          <a:lstStyle>
            <a:lvl1pPr algn="r">
              <a:defRPr sz="5400"/>
            </a:lvl1pPr>
          </a:lstStyle>
          <a:p>
            <a:r>
              <a:rPr lang="en-US" dirty="0"/>
              <a:t>Click to edit Master title style</a:t>
            </a:r>
          </a:p>
        </p:txBody>
      </p:sp>
      <p:sp>
        <p:nvSpPr>
          <p:cNvPr id="3" name="Subtitle 2">
            <a:extLst>
              <a:ext uri="{FF2B5EF4-FFF2-40B4-BE49-F238E27FC236}">
                <a16:creationId xmlns:a16="http://schemas.microsoft.com/office/drawing/2014/main" id="{BC0AF19C-C14B-F137-2DE9-1992459045F5}"/>
              </a:ext>
            </a:extLst>
          </p:cNvPr>
          <p:cNvSpPr>
            <a:spLocks noGrp="1"/>
          </p:cNvSpPr>
          <p:nvPr>
            <p:ph type="subTitle" idx="1"/>
          </p:nvPr>
        </p:nvSpPr>
        <p:spPr>
          <a:xfrm>
            <a:off x="6858000" y="2699359"/>
            <a:ext cx="4402898" cy="3249200"/>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7AC6A999-B8D4-1774-9F1B-9F9FE1B3BFA6}"/>
              </a:ext>
            </a:extLst>
          </p:cNvPr>
          <p:cNvSpPr>
            <a:spLocks noGrp="1"/>
          </p:cNvSpPr>
          <p:nvPr>
            <p:ph type="dt" sz="half" idx="10"/>
          </p:nvPr>
        </p:nvSpPr>
        <p:spPr/>
        <p:txBody>
          <a:bodyPr/>
          <a:lstStyle/>
          <a:p>
            <a:fld id="{F1CE9AA2-C182-4D40-A1CB-70520AD605C1}" type="datetime1">
              <a:rPr lang="en-US" smtClean="0"/>
              <a:t>2/24/2026</a:t>
            </a:fld>
            <a:endParaRPr lang="en-US" dirty="0"/>
          </a:p>
        </p:txBody>
      </p:sp>
      <p:sp>
        <p:nvSpPr>
          <p:cNvPr id="5" name="Footer Placeholder 4">
            <a:extLst>
              <a:ext uri="{FF2B5EF4-FFF2-40B4-BE49-F238E27FC236}">
                <a16:creationId xmlns:a16="http://schemas.microsoft.com/office/drawing/2014/main" id="{61165D5D-2AE2-6F91-D1EB-6DD8FC3CE64C}"/>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BF0029E4-3A4E-970A-17A8-1E17D37D1F2B}"/>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202636860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5D22A-1F6D-0DE5-E04A-DC466353DA6F}"/>
              </a:ext>
            </a:extLst>
          </p:cNvPr>
          <p:cNvSpPr>
            <a:spLocks noGrp="1"/>
          </p:cNvSpPr>
          <p:nvPr>
            <p:ph type="title"/>
          </p:nvPr>
        </p:nvSpPr>
        <p:spPr>
          <a:xfrm>
            <a:off x="1090546" y="701621"/>
            <a:ext cx="9956747" cy="805903"/>
          </a:xfrm>
        </p:spPr>
        <p:txBody>
          <a:bodyPr anchor="t"/>
          <a:lstStyle/>
          <a:p>
            <a:r>
              <a:rPr lang="en-US" dirty="0"/>
              <a:t>Click to edit Master title style</a:t>
            </a:r>
          </a:p>
        </p:txBody>
      </p:sp>
      <p:sp>
        <p:nvSpPr>
          <p:cNvPr id="3" name="Content Placeholder 2">
            <a:extLst>
              <a:ext uri="{FF2B5EF4-FFF2-40B4-BE49-F238E27FC236}">
                <a16:creationId xmlns:a16="http://schemas.microsoft.com/office/drawing/2014/main" id="{604ADD6F-7C93-3CD3-AC8D-28A78787CBBD}"/>
              </a:ext>
            </a:extLst>
          </p:cNvPr>
          <p:cNvSpPr>
            <a:spLocks noGrp="1"/>
          </p:cNvSpPr>
          <p:nvPr>
            <p:ph idx="1"/>
          </p:nvPr>
        </p:nvSpPr>
        <p:spPr>
          <a:xfrm>
            <a:off x="1117626" y="1754660"/>
            <a:ext cx="9956747" cy="4503722"/>
          </a:xfrm>
        </p:spPr>
        <p:txBody>
          <a:bodyPr/>
          <a:lstStyle>
            <a:lvl2pPr>
              <a:buFont typeface="Arial" panose="020B0604020202020204" pitchFamily="34" charset="0"/>
              <a:buChar char="•"/>
              <a:defRPr/>
            </a:lvl2pPr>
            <a:lvl4pPr>
              <a:buFont typeface="Arial" panose="020B0604020202020204" pitchFamily="34" charset="0"/>
              <a:buChar cha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9706E74-14FC-84D9-4B41-7D9FB0D573C4}"/>
              </a:ext>
            </a:extLst>
          </p:cNvPr>
          <p:cNvSpPr>
            <a:spLocks noGrp="1"/>
          </p:cNvSpPr>
          <p:nvPr>
            <p:ph type="dt" sz="half" idx="10"/>
          </p:nvPr>
        </p:nvSpPr>
        <p:spPr/>
        <p:txBody>
          <a:bodyPr/>
          <a:lstStyle/>
          <a:p>
            <a:fld id="{F147E1F5-D708-4551-9752-50EBF3C6683C}" type="datetime1">
              <a:rPr lang="en-US" smtClean="0"/>
              <a:t>2/24/2026</a:t>
            </a:fld>
            <a:endParaRPr lang="en-US" dirty="0"/>
          </a:p>
        </p:txBody>
      </p:sp>
      <p:sp>
        <p:nvSpPr>
          <p:cNvPr id="5" name="Footer Placeholder 4">
            <a:extLst>
              <a:ext uri="{FF2B5EF4-FFF2-40B4-BE49-F238E27FC236}">
                <a16:creationId xmlns:a16="http://schemas.microsoft.com/office/drawing/2014/main" id="{1F35A7DC-6292-6181-949E-F8BC3FA11BA6}"/>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1050F5C6-EADC-E072-B19B-49BB11DF0309}"/>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31375151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5D22A-1F6D-0DE5-E04A-DC466353DA6F}"/>
              </a:ext>
            </a:extLst>
          </p:cNvPr>
          <p:cNvSpPr>
            <a:spLocks noGrp="1"/>
          </p:cNvSpPr>
          <p:nvPr>
            <p:ph type="title"/>
          </p:nvPr>
        </p:nvSpPr>
        <p:spPr>
          <a:xfrm>
            <a:off x="1090546" y="701621"/>
            <a:ext cx="9956747" cy="805903"/>
          </a:xfrm>
        </p:spPr>
        <p:txBody>
          <a:bodyPr anchor="t"/>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04ADD6F-7C93-3CD3-AC8D-28A78787CBBD}"/>
              </a:ext>
            </a:extLst>
          </p:cNvPr>
          <p:cNvSpPr>
            <a:spLocks noGrp="1"/>
          </p:cNvSpPr>
          <p:nvPr>
            <p:ph idx="1"/>
          </p:nvPr>
        </p:nvSpPr>
        <p:spPr>
          <a:xfrm>
            <a:off x="1117626" y="1754660"/>
            <a:ext cx="9956747" cy="4503722"/>
          </a:xfrm>
        </p:spPr>
        <p:txBody>
          <a:bodyPr/>
          <a:lstStyle>
            <a:lvl1pPr>
              <a:defRPr>
                <a:solidFill>
                  <a:schemeClr val="bg1"/>
                </a:solidFill>
              </a:defRPr>
            </a:lvl1pPr>
            <a:lvl2pPr>
              <a:buFont typeface="Arial" panose="020B0604020202020204" pitchFamily="34" charset="0"/>
              <a:buChar char="•"/>
              <a:defRPr>
                <a:solidFill>
                  <a:schemeClr val="bg1"/>
                </a:solidFill>
              </a:defRPr>
            </a:lvl2pPr>
            <a:lvl3pPr>
              <a:defRPr>
                <a:solidFill>
                  <a:schemeClr val="bg1"/>
                </a:solidFill>
              </a:defRPr>
            </a:lvl3pPr>
            <a:lvl4pPr>
              <a:buFont typeface="Arial" panose="020B0604020202020204" pitchFamily="34" charset="0"/>
              <a:buChar cha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9706E74-14FC-84D9-4B41-7D9FB0D573C4}"/>
              </a:ext>
            </a:extLst>
          </p:cNvPr>
          <p:cNvSpPr>
            <a:spLocks noGrp="1"/>
          </p:cNvSpPr>
          <p:nvPr>
            <p:ph type="dt" sz="half" idx="10"/>
          </p:nvPr>
        </p:nvSpPr>
        <p:spPr/>
        <p:txBody>
          <a:bodyPr/>
          <a:lstStyle/>
          <a:p>
            <a:fld id="{F147E1F5-D708-4551-9752-50EBF3C6683C}" type="datetime1">
              <a:rPr lang="en-US" smtClean="0"/>
              <a:t>2/24/2026</a:t>
            </a:fld>
            <a:endParaRPr lang="en-US" dirty="0"/>
          </a:p>
        </p:txBody>
      </p:sp>
      <p:sp>
        <p:nvSpPr>
          <p:cNvPr id="5" name="Footer Placeholder 4">
            <a:extLst>
              <a:ext uri="{FF2B5EF4-FFF2-40B4-BE49-F238E27FC236}">
                <a16:creationId xmlns:a16="http://schemas.microsoft.com/office/drawing/2014/main" id="{1F35A7DC-6292-6181-949E-F8BC3FA11BA6}"/>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1050F5C6-EADC-E072-B19B-49BB11DF0309}"/>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42165034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B2054-1AE7-534F-0CFE-1F0628A09FC1}"/>
              </a:ext>
            </a:extLst>
          </p:cNvPr>
          <p:cNvSpPr>
            <a:spLocks noGrp="1"/>
          </p:cNvSpPr>
          <p:nvPr>
            <p:ph type="title"/>
          </p:nvPr>
        </p:nvSpPr>
        <p:spPr>
          <a:xfrm>
            <a:off x="1517856" y="2218656"/>
            <a:ext cx="9156288" cy="3776091"/>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3988EC2A-45C7-131C-0F4A-56E62EB029C2}"/>
              </a:ext>
            </a:extLst>
          </p:cNvPr>
          <p:cNvSpPr>
            <a:spLocks noGrp="1"/>
          </p:cNvSpPr>
          <p:nvPr>
            <p:ph type="body" idx="1"/>
          </p:nvPr>
        </p:nvSpPr>
        <p:spPr>
          <a:xfrm>
            <a:off x="1517855" y="813149"/>
            <a:ext cx="9156289" cy="140550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C75A323-2679-E978-8856-2FEBE8F5AE45}"/>
              </a:ext>
            </a:extLst>
          </p:cNvPr>
          <p:cNvSpPr>
            <a:spLocks noGrp="1"/>
          </p:cNvSpPr>
          <p:nvPr>
            <p:ph type="dt" sz="half" idx="10"/>
          </p:nvPr>
        </p:nvSpPr>
        <p:spPr/>
        <p:txBody>
          <a:bodyPr/>
          <a:lstStyle/>
          <a:p>
            <a:fld id="{DA8EC186-0435-432E-A1C2-1721A674AF97}" type="datetime1">
              <a:rPr lang="en-US" smtClean="0"/>
              <a:t>2/24/2026</a:t>
            </a:fld>
            <a:endParaRPr lang="en-US" dirty="0"/>
          </a:p>
        </p:txBody>
      </p:sp>
      <p:sp>
        <p:nvSpPr>
          <p:cNvPr id="5" name="Footer Placeholder 4">
            <a:extLst>
              <a:ext uri="{FF2B5EF4-FFF2-40B4-BE49-F238E27FC236}">
                <a16:creationId xmlns:a16="http://schemas.microsoft.com/office/drawing/2014/main" id="{2C971DC2-625E-0477-BF8C-F3CDDCE4B11E}"/>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8EF1A644-D449-E464-C2DF-F045A51899D0}"/>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1827291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12719-44A3-3EE8-D757-F0E0F9632AEC}"/>
              </a:ext>
            </a:extLst>
          </p:cNvPr>
          <p:cNvSpPr>
            <a:spLocks noGrp="1"/>
          </p:cNvSpPr>
          <p:nvPr>
            <p:ph type="title"/>
          </p:nvPr>
        </p:nvSpPr>
        <p:spPr>
          <a:xfrm>
            <a:off x="1056961" y="750627"/>
            <a:ext cx="10092792" cy="1304150"/>
          </a:xfrm>
        </p:spPr>
        <p:txBody>
          <a:bodyPr anchor="t"/>
          <a:lstStyle/>
          <a:p>
            <a:r>
              <a:rPr lang="en-US" dirty="0"/>
              <a:t>Click to edit Master title style</a:t>
            </a:r>
          </a:p>
        </p:txBody>
      </p:sp>
      <p:sp>
        <p:nvSpPr>
          <p:cNvPr id="3" name="Content Placeholder 2">
            <a:extLst>
              <a:ext uri="{FF2B5EF4-FFF2-40B4-BE49-F238E27FC236}">
                <a16:creationId xmlns:a16="http://schemas.microsoft.com/office/drawing/2014/main" id="{40440DC2-69F2-A056-508C-F5138E71FCA2}"/>
              </a:ext>
            </a:extLst>
          </p:cNvPr>
          <p:cNvSpPr>
            <a:spLocks noGrp="1"/>
          </p:cNvSpPr>
          <p:nvPr>
            <p:ph sz="half" idx="1"/>
          </p:nvPr>
        </p:nvSpPr>
        <p:spPr>
          <a:xfrm>
            <a:off x="1056961" y="2075250"/>
            <a:ext cx="4571288" cy="4101492"/>
          </a:xfrm>
        </p:spPr>
        <p:txBody>
          <a:bodyPr>
            <a:normAutofit/>
          </a:bodyPr>
          <a:lstStyle>
            <a:lvl1pPr>
              <a:defRPr sz="2000"/>
            </a:lvl1pPr>
            <a:lvl2pPr>
              <a:buFont typeface="Arial" panose="020B0604020202020204" pitchFamily="34" charset="0"/>
              <a:buChar char="•"/>
              <a:defRPr sz="1800"/>
            </a:lvl2pPr>
            <a:lvl3pPr>
              <a:defRPr sz="1600"/>
            </a:lvl3pPr>
            <a:lvl4pPr>
              <a:buFont typeface="Arial" panose="020B0604020202020204" pitchFamily="34" charset="0"/>
              <a:buChar cha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DA2243E-0673-54F2-5B38-DF5D2C7367F4}"/>
              </a:ext>
            </a:extLst>
          </p:cNvPr>
          <p:cNvSpPr>
            <a:spLocks noGrp="1"/>
          </p:cNvSpPr>
          <p:nvPr>
            <p:ph sz="half" idx="2"/>
          </p:nvPr>
        </p:nvSpPr>
        <p:spPr>
          <a:xfrm>
            <a:off x="6379560" y="2075250"/>
            <a:ext cx="4770191" cy="4101492"/>
          </a:xfrm>
        </p:spPr>
        <p:txBody>
          <a:bodyPr>
            <a:normAutofit/>
          </a:bodyPr>
          <a:lstStyle>
            <a:lvl1pPr>
              <a:defRPr sz="2000"/>
            </a:lvl1pPr>
            <a:lvl2pPr>
              <a:buFont typeface="Arial" panose="020B0604020202020204" pitchFamily="34" charset="0"/>
              <a:buChar char="•"/>
              <a:defRPr sz="1800"/>
            </a:lvl2pPr>
            <a:lvl3pPr>
              <a:defRPr sz="1600"/>
            </a:lvl3pPr>
            <a:lvl4pPr>
              <a:buFont typeface="Arial" panose="020B0604020202020204" pitchFamily="34" charset="0"/>
              <a:buChar cha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E946B7D-7BAF-8DE9-FB5A-282908B03106}"/>
              </a:ext>
            </a:extLst>
          </p:cNvPr>
          <p:cNvSpPr>
            <a:spLocks noGrp="1"/>
          </p:cNvSpPr>
          <p:nvPr>
            <p:ph type="dt" sz="half" idx="10"/>
          </p:nvPr>
        </p:nvSpPr>
        <p:spPr/>
        <p:txBody>
          <a:bodyPr/>
          <a:lstStyle/>
          <a:p>
            <a:fld id="{57AECB2A-9679-4D9D-A393-7ABBE6351B18}" type="datetime1">
              <a:rPr lang="en-US" smtClean="0"/>
              <a:t>2/24/2026</a:t>
            </a:fld>
            <a:endParaRPr lang="en-US" dirty="0"/>
          </a:p>
        </p:txBody>
      </p:sp>
      <p:sp>
        <p:nvSpPr>
          <p:cNvPr id="6" name="Footer Placeholder 5">
            <a:extLst>
              <a:ext uri="{FF2B5EF4-FFF2-40B4-BE49-F238E27FC236}">
                <a16:creationId xmlns:a16="http://schemas.microsoft.com/office/drawing/2014/main" id="{0AF99017-BDD7-56C7-43AE-4B86AC78194A}"/>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CF6E7D63-14BF-E333-B350-75DA58E281CF}"/>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1589767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C7F72-3970-859F-C268-E9940EF2D0E4}"/>
              </a:ext>
            </a:extLst>
          </p:cNvPr>
          <p:cNvSpPr>
            <a:spLocks noGrp="1"/>
          </p:cNvSpPr>
          <p:nvPr>
            <p:ph type="title"/>
          </p:nvPr>
        </p:nvSpPr>
        <p:spPr>
          <a:xfrm>
            <a:off x="1056961" y="743803"/>
            <a:ext cx="10012959" cy="1025362"/>
          </a:xfrm>
        </p:spPr>
        <p:txBody>
          <a:bodyPr anchor="t"/>
          <a:lstStyle/>
          <a:p>
            <a:r>
              <a:rPr lang="en-US" dirty="0"/>
              <a:t>Click to edit Master title style</a:t>
            </a:r>
          </a:p>
        </p:txBody>
      </p:sp>
      <p:sp>
        <p:nvSpPr>
          <p:cNvPr id="3" name="Text Placeholder 2">
            <a:extLst>
              <a:ext uri="{FF2B5EF4-FFF2-40B4-BE49-F238E27FC236}">
                <a16:creationId xmlns:a16="http://schemas.microsoft.com/office/drawing/2014/main" id="{F9B37CC6-89B8-3CF3-6973-1B5B71782F56}"/>
              </a:ext>
            </a:extLst>
          </p:cNvPr>
          <p:cNvSpPr>
            <a:spLocks noGrp="1"/>
          </p:cNvSpPr>
          <p:nvPr>
            <p:ph type="body" idx="1"/>
          </p:nvPr>
        </p:nvSpPr>
        <p:spPr>
          <a:xfrm>
            <a:off x="1056961" y="1769166"/>
            <a:ext cx="4571287" cy="815008"/>
          </a:xfrm>
        </p:spPr>
        <p:txBody>
          <a:bodyPr anchor="b">
            <a:noAutofit/>
          </a:bodyPr>
          <a:lstStyle>
            <a:lvl1pPr marL="0" indent="0">
              <a:buNone/>
              <a:defRPr sz="2000" b="0"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0650EB0-E35B-DA3D-B6A1-2422B01C6005}"/>
              </a:ext>
            </a:extLst>
          </p:cNvPr>
          <p:cNvSpPr>
            <a:spLocks noGrp="1"/>
          </p:cNvSpPr>
          <p:nvPr>
            <p:ph sz="half" idx="2"/>
          </p:nvPr>
        </p:nvSpPr>
        <p:spPr>
          <a:xfrm>
            <a:off x="1056961" y="2678597"/>
            <a:ext cx="4571287" cy="35067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57A15D0-F178-1506-0E61-C8FFDF9BD6B5}"/>
              </a:ext>
            </a:extLst>
          </p:cNvPr>
          <p:cNvSpPr>
            <a:spLocks noGrp="1"/>
          </p:cNvSpPr>
          <p:nvPr>
            <p:ph type="body" sz="quarter" idx="3"/>
          </p:nvPr>
        </p:nvSpPr>
        <p:spPr>
          <a:xfrm>
            <a:off x="6498633" y="1769166"/>
            <a:ext cx="4571287" cy="815008"/>
          </a:xfrm>
        </p:spPr>
        <p:txBody>
          <a:bodyPr anchor="b">
            <a:noAutofit/>
          </a:bodyPr>
          <a:lstStyle>
            <a:lvl1pPr marL="0" indent="0">
              <a:buNone/>
              <a:defRPr sz="2000" b="0"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256CB421-A65A-A7DC-40A7-D8B76F9C3A3A}"/>
              </a:ext>
            </a:extLst>
          </p:cNvPr>
          <p:cNvSpPr>
            <a:spLocks noGrp="1"/>
          </p:cNvSpPr>
          <p:nvPr>
            <p:ph sz="quarter" idx="4"/>
          </p:nvPr>
        </p:nvSpPr>
        <p:spPr>
          <a:xfrm>
            <a:off x="6498633" y="2678596"/>
            <a:ext cx="4571287" cy="35067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7AF5675-5329-D2DB-FAFF-700D076CA886}"/>
              </a:ext>
            </a:extLst>
          </p:cNvPr>
          <p:cNvSpPr>
            <a:spLocks noGrp="1"/>
          </p:cNvSpPr>
          <p:nvPr>
            <p:ph type="dt" sz="half" idx="10"/>
          </p:nvPr>
        </p:nvSpPr>
        <p:spPr/>
        <p:txBody>
          <a:bodyPr/>
          <a:lstStyle/>
          <a:p>
            <a:fld id="{69DF1E3A-08BD-4386-A2FC-E6BECEE00AA3}" type="datetime1">
              <a:rPr lang="en-US" smtClean="0"/>
              <a:t>2/24/2026</a:t>
            </a:fld>
            <a:endParaRPr lang="en-US" dirty="0"/>
          </a:p>
        </p:txBody>
      </p:sp>
      <p:sp>
        <p:nvSpPr>
          <p:cNvPr id="8" name="Footer Placeholder 7">
            <a:extLst>
              <a:ext uri="{FF2B5EF4-FFF2-40B4-BE49-F238E27FC236}">
                <a16:creationId xmlns:a16="http://schemas.microsoft.com/office/drawing/2014/main" id="{D1392A97-07D9-5E5C-2A31-3B7D764CE1B8}"/>
              </a:ext>
            </a:extLst>
          </p:cNvPr>
          <p:cNvSpPr>
            <a:spLocks noGrp="1"/>
          </p:cNvSpPr>
          <p:nvPr>
            <p:ph type="ftr" sz="quarter" idx="11"/>
          </p:nvPr>
        </p:nvSpPr>
        <p:spPr/>
        <p:txBody>
          <a:bodyPr/>
          <a:lstStyle/>
          <a:p>
            <a:r>
              <a:rPr lang="en-US" dirty="0"/>
              <a:t>
              </a:t>
            </a:r>
          </a:p>
        </p:txBody>
      </p:sp>
      <p:sp>
        <p:nvSpPr>
          <p:cNvPr id="9" name="Slide Number Placeholder 8">
            <a:extLst>
              <a:ext uri="{FF2B5EF4-FFF2-40B4-BE49-F238E27FC236}">
                <a16:creationId xmlns:a16="http://schemas.microsoft.com/office/drawing/2014/main" id="{4E626143-8FEE-0ABD-25C7-C34AF6568B83}"/>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2975217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26EFE-D86C-B076-D4D1-FAD1883E0813}"/>
              </a:ext>
            </a:extLst>
          </p:cNvPr>
          <p:cNvSpPr>
            <a:spLocks noGrp="1"/>
          </p:cNvSpPr>
          <p:nvPr>
            <p:ph type="title"/>
          </p:nvPr>
        </p:nvSpPr>
        <p:spPr>
          <a:xfrm>
            <a:off x="2306289" y="1655233"/>
            <a:ext cx="7240293" cy="3547534"/>
          </a:xfrm>
        </p:spPr>
        <p:txBody>
          <a:bodyPr anchor="t"/>
          <a:lstStyle/>
          <a:p>
            <a:r>
              <a:rPr lang="en-US" dirty="0"/>
              <a:t>Click to edit Master title style</a:t>
            </a:r>
          </a:p>
        </p:txBody>
      </p:sp>
      <p:sp>
        <p:nvSpPr>
          <p:cNvPr id="3" name="Date Placeholder 2">
            <a:extLst>
              <a:ext uri="{FF2B5EF4-FFF2-40B4-BE49-F238E27FC236}">
                <a16:creationId xmlns:a16="http://schemas.microsoft.com/office/drawing/2014/main" id="{C23F3B23-C631-4B62-3211-30222ABE1C33}"/>
              </a:ext>
            </a:extLst>
          </p:cNvPr>
          <p:cNvSpPr>
            <a:spLocks noGrp="1"/>
          </p:cNvSpPr>
          <p:nvPr>
            <p:ph type="dt" sz="half" idx="10"/>
          </p:nvPr>
        </p:nvSpPr>
        <p:spPr/>
        <p:txBody>
          <a:bodyPr/>
          <a:lstStyle/>
          <a:p>
            <a:fld id="{40D5D7AB-722F-4A2D-B645-E93DE1D5DCE3}" type="datetime1">
              <a:rPr lang="en-US" smtClean="0"/>
              <a:t>2/24/2026</a:t>
            </a:fld>
            <a:endParaRPr lang="en-US" dirty="0"/>
          </a:p>
        </p:txBody>
      </p:sp>
      <p:sp>
        <p:nvSpPr>
          <p:cNvPr id="4" name="Footer Placeholder 3">
            <a:extLst>
              <a:ext uri="{FF2B5EF4-FFF2-40B4-BE49-F238E27FC236}">
                <a16:creationId xmlns:a16="http://schemas.microsoft.com/office/drawing/2014/main" id="{7789A1FB-EA0D-F6A3-A4EB-001AA082AAFF}"/>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C6D671B7-A902-587D-89D0-ECFB738FD702}"/>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2232093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A27D49-E5B4-0E67-FCFC-62A04E705682}"/>
              </a:ext>
            </a:extLst>
          </p:cNvPr>
          <p:cNvSpPr>
            <a:spLocks noGrp="1"/>
          </p:cNvSpPr>
          <p:nvPr>
            <p:ph type="dt" sz="half" idx="10"/>
          </p:nvPr>
        </p:nvSpPr>
        <p:spPr/>
        <p:txBody>
          <a:bodyPr/>
          <a:lstStyle/>
          <a:p>
            <a:fld id="{9994ECBE-F1EE-49FC-8E1B-ABC9462DE811}" type="datetime1">
              <a:rPr lang="en-US" smtClean="0"/>
              <a:t>2/24/2026</a:t>
            </a:fld>
            <a:endParaRPr lang="en-US" dirty="0"/>
          </a:p>
        </p:txBody>
      </p:sp>
      <p:sp>
        <p:nvSpPr>
          <p:cNvPr id="3" name="Footer Placeholder 2">
            <a:extLst>
              <a:ext uri="{FF2B5EF4-FFF2-40B4-BE49-F238E27FC236}">
                <a16:creationId xmlns:a16="http://schemas.microsoft.com/office/drawing/2014/main" id="{6B0E4B02-DD32-C63F-6FEE-BC36E2EFD012}"/>
              </a:ext>
            </a:extLst>
          </p:cNvPr>
          <p:cNvSpPr>
            <a:spLocks noGrp="1"/>
          </p:cNvSpPr>
          <p:nvPr>
            <p:ph type="ftr" sz="quarter" idx="11"/>
          </p:nvPr>
        </p:nvSpPr>
        <p:spPr/>
        <p:txBody>
          <a:bodyPr/>
          <a:lstStyle/>
          <a:p>
            <a:r>
              <a:rPr lang="en-US" dirty="0"/>
              <a:t>
              </a:t>
            </a:r>
          </a:p>
        </p:txBody>
      </p:sp>
      <p:sp>
        <p:nvSpPr>
          <p:cNvPr id="4" name="Slide Number Placeholder 3">
            <a:extLst>
              <a:ext uri="{FF2B5EF4-FFF2-40B4-BE49-F238E27FC236}">
                <a16:creationId xmlns:a16="http://schemas.microsoft.com/office/drawing/2014/main" id="{CF25FA8B-18F7-7DDC-74E0-B1C7139E7B05}"/>
              </a:ext>
            </a:extLst>
          </p:cNvPr>
          <p:cNvSpPr>
            <a:spLocks noGrp="1"/>
          </p:cNvSpPr>
          <p:nvPr>
            <p:ph type="sldNum" sz="quarter" idx="12"/>
          </p:nvPr>
        </p:nvSpPr>
        <p:spPr/>
        <p:txBody>
          <a:bodyPr/>
          <a:lstStyle/>
          <a:p>
            <a:fld id="{6E91CC32-6A6B-4E2E-BBA1-6864F305DA26}" type="slidenum">
              <a:rPr lang="en-US" dirty="0"/>
              <a:t>‹#›</a:t>
            </a:fld>
            <a:endParaRPr lang="en-US" dirty="0"/>
          </a:p>
        </p:txBody>
      </p:sp>
    </p:spTree>
    <p:extLst>
      <p:ext uri="{BB962C8B-B14F-4D97-AF65-F5344CB8AC3E}">
        <p14:creationId xmlns:p14="http://schemas.microsoft.com/office/powerpoint/2010/main" val="2831722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FF45E2-9197-4E34-029A-725ADAC0C752}"/>
              </a:ext>
            </a:extLst>
          </p:cNvPr>
          <p:cNvSpPr>
            <a:spLocks noGrp="1"/>
          </p:cNvSpPr>
          <p:nvPr>
            <p:ph type="title"/>
          </p:nvPr>
        </p:nvSpPr>
        <p:spPr>
          <a:xfrm>
            <a:off x="308387" y="620202"/>
            <a:ext cx="9956747" cy="143878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268CC19E-63FE-1D76-2550-01FD9A6D9A95}"/>
              </a:ext>
            </a:extLst>
          </p:cNvPr>
          <p:cNvSpPr>
            <a:spLocks noGrp="1"/>
          </p:cNvSpPr>
          <p:nvPr>
            <p:ph type="body" idx="1"/>
          </p:nvPr>
        </p:nvSpPr>
        <p:spPr>
          <a:xfrm>
            <a:off x="335467" y="2306781"/>
            <a:ext cx="9956747" cy="38701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BDFA067-55BA-33CD-E6F2-B24B2D5DE896}"/>
              </a:ext>
            </a:extLst>
          </p:cNvPr>
          <p:cNvSpPr>
            <a:spLocks noGrp="1"/>
          </p:cNvSpPr>
          <p:nvPr>
            <p:ph type="dt" sz="half" idx="2"/>
          </p:nvPr>
        </p:nvSpPr>
        <p:spPr>
          <a:xfrm>
            <a:off x="340137" y="63202"/>
            <a:ext cx="2743200" cy="318221"/>
          </a:xfrm>
          <a:prstGeom prst="rect">
            <a:avLst/>
          </a:prstGeom>
        </p:spPr>
        <p:txBody>
          <a:bodyPr vert="horz" lIns="91440" tIns="45720" rIns="91440" bIns="45720" rtlCol="0" anchor="ctr"/>
          <a:lstStyle>
            <a:lvl1pPr algn="l">
              <a:defRPr sz="800">
                <a:solidFill>
                  <a:schemeClr val="tx1"/>
                </a:solidFill>
              </a:defRPr>
            </a:lvl1pPr>
          </a:lstStyle>
          <a:p>
            <a:fld id="{3907D7AE-DE16-499F-9DE3-55BBB6013EE9}" type="datetime1">
              <a:rPr lang="en-US" smtClean="0"/>
              <a:t>2/24/2026</a:t>
            </a:fld>
            <a:endParaRPr lang="en-US" dirty="0"/>
          </a:p>
        </p:txBody>
      </p:sp>
      <p:sp>
        <p:nvSpPr>
          <p:cNvPr id="5" name="Footer Placeholder 4">
            <a:extLst>
              <a:ext uri="{FF2B5EF4-FFF2-40B4-BE49-F238E27FC236}">
                <a16:creationId xmlns:a16="http://schemas.microsoft.com/office/drawing/2014/main" id="{C965EAE2-7EF5-FFAA-CD74-AA63C671197D}"/>
              </a:ext>
            </a:extLst>
          </p:cNvPr>
          <p:cNvSpPr>
            <a:spLocks noGrp="1"/>
          </p:cNvSpPr>
          <p:nvPr>
            <p:ph type="ftr" sz="quarter" idx="3"/>
          </p:nvPr>
        </p:nvSpPr>
        <p:spPr>
          <a:xfrm>
            <a:off x="7344016" y="6424761"/>
            <a:ext cx="4059936" cy="365125"/>
          </a:xfrm>
          <a:prstGeom prst="rect">
            <a:avLst/>
          </a:prstGeom>
        </p:spPr>
        <p:txBody>
          <a:bodyPr vert="horz" lIns="91440" tIns="45720" rIns="91440" bIns="45720" rtlCol="0" anchor="ctr"/>
          <a:lstStyle>
            <a:lvl1pPr algn="r">
              <a:defRPr sz="800" b="0" cap="all" spc="0" baseline="0">
                <a:solidFill>
                  <a:schemeClr val="tx1"/>
                </a:solidFill>
              </a:defRPr>
            </a:lvl1pPr>
          </a:lstStyle>
          <a:p>
            <a:r>
              <a:rPr lang="en-US" dirty="0"/>
              <a:t>
              </a:t>
            </a:r>
          </a:p>
        </p:txBody>
      </p:sp>
      <p:sp>
        <p:nvSpPr>
          <p:cNvPr id="6" name="Slide Number Placeholder 5">
            <a:extLst>
              <a:ext uri="{FF2B5EF4-FFF2-40B4-BE49-F238E27FC236}">
                <a16:creationId xmlns:a16="http://schemas.microsoft.com/office/drawing/2014/main" id="{D109DC1A-2539-3AE9-11EA-B87D22E62CDB}"/>
              </a:ext>
            </a:extLst>
          </p:cNvPr>
          <p:cNvSpPr>
            <a:spLocks noGrp="1"/>
          </p:cNvSpPr>
          <p:nvPr>
            <p:ph type="sldNum" sz="quarter" idx="4"/>
          </p:nvPr>
        </p:nvSpPr>
        <p:spPr>
          <a:xfrm>
            <a:off x="11403951" y="6425816"/>
            <a:ext cx="429768" cy="365125"/>
          </a:xfrm>
          <a:prstGeom prst="rect">
            <a:avLst/>
          </a:prstGeom>
        </p:spPr>
        <p:txBody>
          <a:bodyPr vert="horz" lIns="91440" tIns="45720" rIns="91440" bIns="45720" rtlCol="0" anchor="ctr"/>
          <a:lstStyle>
            <a:lvl1pPr algn="r">
              <a:defRPr sz="800">
                <a:solidFill>
                  <a:schemeClr val="tx1"/>
                </a:solidFill>
              </a:defRPr>
            </a:lvl1pPr>
          </a:lstStyle>
          <a:p>
            <a:fld id="{6E91CC32-6A6B-4E2E-BBA1-6864F305DA26}" type="slidenum">
              <a:rPr lang="en-US" dirty="0"/>
              <a:t>‹#›</a:t>
            </a:fld>
            <a:endParaRPr lang="en-US" dirty="0"/>
          </a:p>
        </p:txBody>
      </p:sp>
    </p:spTree>
    <p:extLst>
      <p:ext uri="{BB962C8B-B14F-4D97-AF65-F5344CB8AC3E}">
        <p14:creationId xmlns:p14="http://schemas.microsoft.com/office/powerpoint/2010/main" val="2015236160"/>
      </p:ext>
    </p:extLst>
  </p:cSld>
  <p:clrMap bg1="dk1" tx1="lt1" bg2="dk2" tx2="lt2" accent1="accent1" accent2="accent2" accent3="accent3" accent4="accent4" accent5="accent5" accent6="accent6" hlink="hlink" folHlink="folHlink"/>
  <p:sldLayoutIdLst>
    <p:sldLayoutId id="2147484237" r:id="rId1"/>
    <p:sldLayoutId id="2147484248" r:id="rId2"/>
    <p:sldLayoutId id="2147484238" r:id="rId3"/>
    <p:sldLayoutId id="2147484262" r:id="rId4"/>
    <p:sldLayoutId id="2147484239" r:id="rId5"/>
    <p:sldLayoutId id="2147484240" r:id="rId6"/>
    <p:sldLayoutId id="2147484241" r:id="rId7"/>
    <p:sldLayoutId id="2147484242" r:id="rId8"/>
    <p:sldLayoutId id="2147484243" r:id="rId9"/>
    <p:sldLayoutId id="2147484263" r:id="rId10"/>
    <p:sldLayoutId id="2147484244" r:id="rId11"/>
    <p:sldLayoutId id="2147484245" r:id="rId12"/>
    <p:sldLayoutId id="2147484246" r:id="rId13"/>
    <p:sldLayoutId id="2147484247" r:id="rId14"/>
    <p:sldLayoutId id="2147484249" r:id="rId15"/>
  </p:sldLayoutIdLst>
  <p:hf sldNum="0"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6868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528">
          <p15:clr>
            <a:srgbClr val="F26B43"/>
          </p15:clr>
        </p15:guide>
        <p15:guide id="19" orient="horz" pos="2160">
          <p15:clr>
            <a:srgbClr val="F26B43"/>
          </p15:clr>
        </p15:guide>
        <p15:guide id="20"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s://www.w3.org/WAI/WCAG21/Understanding/focus-order.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hyperlink" Target="https://it.nc.gov/digital-accessibility/web-content-accessibility/power-bi-how-fix-tab-order"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s://it.nc.gov/digital-accessibility/web-content-accessibility/tableau-how-fix-tab-order"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learn.microsoft.com/en-us/power-bi/create-reports/desktop-accessibility-keyboard-shortcuts"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s://help.tableau.com/current/pro/desktop/en-us/access_keyboard_navigation.ht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w3.org/WAI/WCAG22/Understanding/contrast-minimum.html"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hyperlink" Target="https://www.w3.org/WAI/WCAG21/Understanding/non-text-contrast.html"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hyperlink" Target="https://webaim.org/resources/contrastchecker/" TargetMode="Externa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hyperlink" Target="https://webaim.org/resources/contrastchecker/"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www.tpgi.com/color-contrast-checker/"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hyperlink" Target="https://designsystem.digital.gov/components/button/"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9.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7" Type="http://schemas.microsoft.com/office/2007/relationships/hdphoto" Target="../media/hdphoto1.wdp"/><Relationship Id="rId2" Type="http://schemas.openxmlformats.org/officeDocument/2006/relationships/image" Target="../media/image37.jpeg"/><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s://it.nc.gov/digital-accessibility/web-content-accessibility/dealing-third-party-accessibility-issue"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hyperlink" Target="https://support.sas.com/documentation/prod-p/va/7.4/en/HTML/vaa11y.htm" TargetMode="External"/><Relationship Id="rId13" Type="http://schemas.openxmlformats.org/officeDocument/2006/relationships/image" Target="../media/image2.svg"/><Relationship Id="rId3" Type="http://schemas.openxmlformats.org/officeDocument/2006/relationships/hyperlink" Target="https://it.nc.gov/digital-accessibility/web-content-accessibility" TargetMode="External"/><Relationship Id="rId7" Type="http://schemas.openxmlformats.org/officeDocument/2006/relationships/hyperlink" Target="https://help.tableau.com/current/tableau/en-us/accessibility.htm" TargetMode="External"/><Relationship Id="rId12"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hyperlink" Target="https://learn.microsoft.com/en-us/power-bi/create-reports/desktop-accessibility-creating-reports" TargetMode="External"/><Relationship Id="rId11" Type="http://schemas.openxmlformats.org/officeDocument/2006/relationships/hyperlink" Target="https://webaim.org/resources/contrastchecker/" TargetMode="External"/><Relationship Id="rId5" Type="http://schemas.openxmlformats.org/officeDocument/2006/relationships/hyperlink" Target="https://digitalcommons.nc.gov/accessibility/power-bi-reports" TargetMode="External"/><Relationship Id="rId10" Type="http://schemas.openxmlformats.org/officeDocument/2006/relationships/hyperlink" Target="https://www.tpgi.com/color-contrast-checker/" TargetMode="External"/><Relationship Id="rId4" Type="http://schemas.openxmlformats.org/officeDocument/2006/relationships/hyperlink" Target="https://it.nc.gov/digital-accessibility/digital-accessibility-resources" TargetMode="External"/><Relationship Id="rId9" Type="http://schemas.openxmlformats.org/officeDocument/2006/relationships/hyperlink" Target="https://it.nc.gov/digital-accessibility/digital-accessibility-resources#screenreaders"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ncgov.servicenowservices.com/sp_dit?id=sc_cat_item&amp;sys_id=9947179edb076ad067bdf055f39619fc" TargetMode="External"/><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hyperlink" Target="https://www.ada.gov/resources/2024-03-08-web-rule/" TargetMode="External"/><Relationship Id="rId2" Type="http://schemas.openxmlformats.org/officeDocument/2006/relationships/hyperlink" Target="https://www.w3.org/WAI/WCAG22/quickref/?currentsidebar=%23col_customize&amp;levels=aaa&amp;versions=2.1"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FF9E0-D8B7-0FFA-95F6-D92085B4CC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8AABED-BF44-2698-34A2-452B00258E96}"/>
              </a:ext>
            </a:extLst>
          </p:cNvPr>
          <p:cNvSpPr>
            <a:spLocks noGrp="1"/>
          </p:cNvSpPr>
          <p:nvPr>
            <p:ph type="ctrTitle"/>
          </p:nvPr>
        </p:nvSpPr>
        <p:spPr>
          <a:xfrm>
            <a:off x="1066800" y="2033407"/>
            <a:ext cx="9753599" cy="1854200"/>
          </a:xfrm>
        </p:spPr>
        <p:txBody>
          <a:bodyPr>
            <a:noAutofit/>
          </a:bodyPr>
          <a:lstStyle/>
          <a:p>
            <a:pPr algn="ctr"/>
            <a:r>
              <a:rPr lang="en-US" dirty="0">
                <a:ea typeface="+mj-lt"/>
                <a:cs typeface="+mj-lt"/>
              </a:rPr>
              <a:t>North Carolina </a:t>
            </a:r>
            <a:br>
              <a:rPr lang="en-US" dirty="0">
                <a:ea typeface="+mj-lt"/>
                <a:cs typeface="+mj-lt"/>
              </a:rPr>
            </a:br>
            <a:r>
              <a:rPr lang="en-US" dirty="0">
                <a:ea typeface="+mj-lt"/>
                <a:cs typeface="+mj-lt"/>
              </a:rPr>
              <a:t>Digital Accessibility </a:t>
            </a:r>
            <a:br>
              <a:rPr lang="en-US" dirty="0">
                <a:ea typeface="+mj-lt"/>
                <a:cs typeface="+mj-lt"/>
              </a:rPr>
            </a:br>
            <a:r>
              <a:rPr lang="en-US" dirty="0">
                <a:ea typeface="+mj-lt"/>
                <a:cs typeface="+mj-lt"/>
              </a:rPr>
              <a:t>Community of Practice</a:t>
            </a:r>
            <a:endParaRPr lang="en-US" dirty="0"/>
          </a:p>
        </p:txBody>
      </p:sp>
      <p:sp>
        <p:nvSpPr>
          <p:cNvPr id="4" name="AutoShape 4" descr="North Carolina Department of Information Technology">
            <a:extLst>
              <a:ext uri="{FF2B5EF4-FFF2-40B4-BE49-F238E27FC236}">
                <a16:creationId xmlns:a16="http://schemas.microsoft.com/office/drawing/2014/main" id="{04D480BD-3853-21A7-621C-B17DB3606D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Graphic 7" descr="North Carolina Department of Information Technology">
            <a:extLst>
              <a:ext uri="{FF2B5EF4-FFF2-40B4-BE49-F238E27FC236}">
                <a16:creationId xmlns:a16="http://schemas.microsoft.com/office/drawing/2014/main" id="{2EA90686-2626-B01D-9F3D-E609735C0E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23518" y="6329680"/>
            <a:ext cx="2218925" cy="363727"/>
          </a:xfrm>
          <a:prstGeom prst="rect">
            <a:avLst/>
          </a:prstGeom>
        </p:spPr>
      </p:pic>
    </p:spTree>
    <p:extLst>
      <p:ext uri="{BB962C8B-B14F-4D97-AF65-F5344CB8AC3E}">
        <p14:creationId xmlns:p14="http://schemas.microsoft.com/office/powerpoint/2010/main" val="2407036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91E4BF72-B50A-A163-4BA7-8949A66FC6B6}"/>
              </a:ext>
            </a:extLst>
          </p:cNvPr>
          <p:cNvSpPr txBox="1">
            <a:spLocks noGrp="1"/>
          </p:cNvSpPr>
          <p:nvPr>
            <p:ph type="title" idx="4294967295"/>
          </p:nvPr>
        </p:nvSpPr>
        <p:spPr>
          <a:xfrm>
            <a:off x="782319" y="638332"/>
            <a:ext cx="5008373" cy="8059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mj-lt"/>
                <a:ea typeface="+mj-ea"/>
                <a:cs typeface="+mj-cs"/>
              </a:rPr>
              <a:t>Visible Title Text</a:t>
            </a:r>
          </a:p>
        </p:txBody>
      </p:sp>
      <p:pic>
        <p:nvPicPr>
          <p:cNvPr id="13" name="Picture 12" descr="power bi range slicer with label displayed on screen. Arrow pointing to visualization pane, title settings. Text: Date range. Heading: Heading 3">
            <a:extLst>
              <a:ext uri="{FF2B5EF4-FFF2-40B4-BE49-F238E27FC236}">
                <a16:creationId xmlns:a16="http://schemas.microsoft.com/office/drawing/2014/main" id="{95D45022-A92B-D5F5-0181-EB82A859B15D}"/>
              </a:ext>
            </a:extLst>
          </p:cNvPr>
          <p:cNvPicPr>
            <a:picLocks noChangeAspect="1"/>
          </p:cNvPicPr>
          <p:nvPr/>
        </p:nvPicPr>
        <p:blipFill>
          <a:blip r:embed="rId3"/>
          <a:srcRect l="2746"/>
          <a:stretch>
            <a:fillRect/>
          </a:stretch>
        </p:blipFill>
        <p:spPr>
          <a:xfrm>
            <a:off x="782319" y="1454628"/>
            <a:ext cx="5008373" cy="4765040"/>
          </a:xfrm>
          <a:prstGeom prst="rect">
            <a:avLst/>
          </a:prstGeom>
        </p:spPr>
      </p:pic>
      <p:sp>
        <p:nvSpPr>
          <p:cNvPr id="17" name="Rectangle 16">
            <a:extLst>
              <a:ext uri="{FF2B5EF4-FFF2-40B4-BE49-F238E27FC236}">
                <a16:creationId xmlns:a16="http://schemas.microsoft.com/office/drawing/2014/main" id="{CA1BE8C9-A5FD-1F4D-6166-744ED8AE3B5F}"/>
              </a:ext>
            </a:extLst>
          </p:cNvPr>
          <p:cNvSpPr/>
          <p:nvPr/>
        </p:nvSpPr>
        <p:spPr>
          <a:xfrm>
            <a:off x="567158" y="4655261"/>
            <a:ext cx="4317357" cy="15748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rPr>
              <a:t>This range slicer has a visible </a:t>
            </a:r>
            <a:r>
              <a:rPr lang="en-US" sz="2000" b="1" dirty="0">
                <a:solidFill>
                  <a:schemeClr val="bg1"/>
                </a:solidFill>
              </a:rPr>
              <a:t>title</a:t>
            </a:r>
            <a:r>
              <a:rPr lang="en-US" sz="2000" dirty="0">
                <a:solidFill>
                  <a:schemeClr val="bg1"/>
                </a:solidFill>
              </a:rPr>
              <a:t>.</a:t>
            </a:r>
          </a:p>
        </p:txBody>
      </p:sp>
      <p:sp>
        <p:nvSpPr>
          <p:cNvPr id="2" name="Title 1">
            <a:extLst>
              <a:ext uri="{FF2B5EF4-FFF2-40B4-BE49-F238E27FC236}">
                <a16:creationId xmlns:a16="http://schemas.microsoft.com/office/drawing/2014/main" id="{C5E91446-B66E-D4A3-9428-FE0557C161D8}"/>
              </a:ext>
            </a:extLst>
          </p:cNvPr>
          <p:cNvSpPr txBox="1">
            <a:spLocks/>
          </p:cNvSpPr>
          <p:nvPr/>
        </p:nvSpPr>
        <p:spPr>
          <a:xfrm>
            <a:off x="6817859" y="662024"/>
            <a:ext cx="4656931" cy="8059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defRPr/>
            </a:pPr>
            <a:r>
              <a:rPr lang="en-US" dirty="0">
                <a:solidFill>
                  <a:schemeClr val="bg1"/>
                </a:solidFill>
              </a:rPr>
              <a:t>Invisible Alt Text</a:t>
            </a:r>
          </a:p>
        </p:txBody>
      </p:sp>
      <p:pic>
        <p:nvPicPr>
          <p:cNvPr id="11" name="Picture 10" descr="power bi range slicer with label hidden. Arrow pointing to visualization pane, Alt text. Alt Text: Date range">
            <a:extLst>
              <a:ext uri="{FF2B5EF4-FFF2-40B4-BE49-F238E27FC236}">
                <a16:creationId xmlns:a16="http://schemas.microsoft.com/office/drawing/2014/main" id="{E3382B25-936D-132F-B573-EF856E8336C5}"/>
              </a:ext>
            </a:extLst>
          </p:cNvPr>
          <p:cNvPicPr>
            <a:picLocks noChangeAspect="1"/>
          </p:cNvPicPr>
          <p:nvPr/>
        </p:nvPicPr>
        <p:blipFill>
          <a:blip r:embed="rId4"/>
          <a:srcRect l="2889"/>
          <a:stretch>
            <a:fillRect/>
          </a:stretch>
        </p:blipFill>
        <p:spPr>
          <a:xfrm>
            <a:off x="6817860" y="1454628"/>
            <a:ext cx="4656932" cy="4765040"/>
          </a:xfrm>
          <a:prstGeom prst="rect">
            <a:avLst/>
          </a:prstGeom>
        </p:spPr>
      </p:pic>
      <p:sp>
        <p:nvSpPr>
          <p:cNvPr id="18" name="Rectangle 17">
            <a:extLst>
              <a:ext uri="{FF2B5EF4-FFF2-40B4-BE49-F238E27FC236}">
                <a16:creationId xmlns:a16="http://schemas.microsoft.com/office/drawing/2014/main" id="{5FF262DF-36E6-F74D-B980-E01C1EACB306}"/>
              </a:ext>
            </a:extLst>
          </p:cNvPr>
          <p:cNvSpPr/>
          <p:nvPr/>
        </p:nvSpPr>
        <p:spPr>
          <a:xfrm>
            <a:off x="6625243" y="4655261"/>
            <a:ext cx="3718560" cy="15748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rPr>
              <a:t>Don't want the text to show?</a:t>
            </a:r>
            <a:br>
              <a:rPr lang="en-US" sz="2000" dirty="0">
                <a:solidFill>
                  <a:schemeClr val="bg1"/>
                </a:solidFill>
              </a:rPr>
            </a:br>
            <a:r>
              <a:rPr lang="en-US" sz="2000" dirty="0">
                <a:solidFill>
                  <a:schemeClr val="bg1"/>
                </a:solidFill>
              </a:rPr>
              <a:t>Okay, but use </a:t>
            </a:r>
            <a:r>
              <a:rPr lang="en-US" sz="2000" b="1" dirty="0">
                <a:solidFill>
                  <a:schemeClr val="bg1"/>
                </a:solidFill>
              </a:rPr>
              <a:t>alt text</a:t>
            </a:r>
            <a:r>
              <a:rPr lang="en-US" sz="2000" dirty="0">
                <a:solidFill>
                  <a:schemeClr val="bg1"/>
                </a:solidFill>
              </a:rPr>
              <a:t>.</a:t>
            </a:r>
          </a:p>
        </p:txBody>
      </p:sp>
    </p:spTree>
    <p:extLst>
      <p:ext uri="{BB962C8B-B14F-4D97-AF65-F5344CB8AC3E}">
        <p14:creationId xmlns:p14="http://schemas.microsoft.com/office/powerpoint/2010/main" val="1576307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AAF1E-E4F1-59C3-CFD2-0E66596A39BE}"/>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1A3C3B45-F392-9A2F-8D50-49521C454587}"/>
              </a:ext>
            </a:extLst>
          </p:cNvPr>
          <p:cNvSpPr txBox="1">
            <a:spLocks noGrp="1"/>
          </p:cNvSpPr>
          <p:nvPr>
            <p:ph type="title" idx="4294967295"/>
          </p:nvPr>
        </p:nvSpPr>
        <p:spPr>
          <a:xfrm>
            <a:off x="536730" y="683674"/>
            <a:ext cx="5008373" cy="8059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mj-lt"/>
                <a:ea typeface="+mj-ea"/>
                <a:cs typeface="+mj-cs"/>
              </a:rPr>
              <a:t>Tableau Alt Text</a:t>
            </a:r>
          </a:p>
        </p:txBody>
      </p:sp>
      <p:sp>
        <p:nvSpPr>
          <p:cNvPr id="3" name="Content Placeholder 7">
            <a:extLst>
              <a:ext uri="{FF2B5EF4-FFF2-40B4-BE49-F238E27FC236}">
                <a16:creationId xmlns:a16="http://schemas.microsoft.com/office/drawing/2014/main" id="{F22C07B8-1CF9-0918-987D-6B6AB146485F}"/>
              </a:ext>
            </a:extLst>
          </p:cNvPr>
          <p:cNvSpPr txBox="1">
            <a:spLocks/>
          </p:cNvSpPr>
          <p:nvPr/>
        </p:nvSpPr>
        <p:spPr>
          <a:xfrm>
            <a:off x="536730" y="2397760"/>
            <a:ext cx="7896910" cy="3545840"/>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6868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solidFill>
                  <a:schemeClr val="bg1"/>
                </a:solidFill>
              </a:rPr>
              <a:t>Tableau auto-generates alt text, </a:t>
            </a:r>
          </a:p>
          <a:p>
            <a:pPr marL="0" indent="0">
              <a:buNone/>
            </a:pPr>
            <a:r>
              <a:rPr lang="en-US" sz="2800" dirty="0">
                <a:solidFill>
                  <a:schemeClr val="bg1"/>
                </a:solidFill>
              </a:rPr>
              <a:t>but it's </a:t>
            </a:r>
            <a:r>
              <a:rPr lang="en-US" sz="2800" b="1" dirty="0">
                <a:solidFill>
                  <a:schemeClr val="bg1"/>
                </a:solidFill>
              </a:rPr>
              <a:t>extremely verbose</a:t>
            </a:r>
            <a:r>
              <a:rPr lang="en-US" sz="2800" dirty="0">
                <a:solidFill>
                  <a:schemeClr val="bg1"/>
                </a:solidFill>
              </a:rPr>
              <a:t>.</a:t>
            </a:r>
          </a:p>
          <a:p>
            <a:pPr marL="0" indent="0">
              <a:buNone/>
            </a:pPr>
            <a:endParaRPr lang="en-US" sz="2100" dirty="0">
              <a:solidFill>
                <a:schemeClr val="bg1"/>
              </a:solidFill>
            </a:endParaRPr>
          </a:p>
          <a:p>
            <a:pPr marL="0" indent="0">
              <a:buNone/>
            </a:pPr>
            <a:r>
              <a:rPr lang="en-US" sz="2100" dirty="0">
                <a:solidFill>
                  <a:schemeClr val="bg1"/>
                </a:solidFill>
              </a:rPr>
              <a:t>Please, please, please, edit the alt text.</a:t>
            </a:r>
          </a:p>
          <a:p>
            <a:r>
              <a:rPr lang="en-US" dirty="0">
                <a:solidFill>
                  <a:schemeClr val="bg1"/>
                </a:solidFill>
              </a:rPr>
              <a:t>Worksheet </a:t>
            </a:r>
            <a:r>
              <a:rPr lang="en-US" dirty="0">
                <a:solidFill>
                  <a:schemeClr val="bg1"/>
                </a:solidFill>
                <a:sym typeface="Wingdings" panose="05000000000000000000" pitchFamily="2" charset="2"/>
              </a:rPr>
              <a:t> Accessibility  Alt Text</a:t>
            </a:r>
          </a:p>
          <a:p>
            <a:r>
              <a:rPr lang="en-US" dirty="0">
                <a:solidFill>
                  <a:schemeClr val="bg1"/>
                </a:solidFill>
                <a:sym typeface="Wingdings" panose="05000000000000000000" pitchFamily="2" charset="2"/>
              </a:rPr>
              <a:t>Do this for every worksheet !!!</a:t>
            </a:r>
            <a:endParaRPr lang="en-US" dirty="0">
              <a:solidFill>
                <a:schemeClr val="bg1"/>
              </a:solidFill>
            </a:endParaRPr>
          </a:p>
        </p:txBody>
      </p:sp>
      <p:pic>
        <p:nvPicPr>
          <p:cNvPr id="5" name="Picture 4" descr="html code from a tableau worksheet. the element has a very verbose aria-label that says: Data Visualization. Shape chart of Longitude (generated) Longitude (generated) Latitude (generated) Latitude (generated), Color applied to PCR Target Detect Metrics, Shape applied to PCR Target Detect Metrics Color applied to PCR Target Detect Metrics, Shape applied to PCR Target Detect Metrics, Detail applied to Geometry Color applied to PCR Target Detect Metrics, Shape applied to PCR Target Detect Metrics, Label applied to Wastewater Treatment Plant, Detail applied to Geometry Points, Detail applied to PCR  Flu Sub Type, Tooltip applied to Population Served, Tooltip applied to County. Press Enter to navigate the visualization. Press Tab to navigate to the next object.">
            <a:extLst>
              <a:ext uri="{FF2B5EF4-FFF2-40B4-BE49-F238E27FC236}">
                <a16:creationId xmlns:a16="http://schemas.microsoft.com/office/drawing/2014/main" id="{3ECA24F9-05A4-E3FB-E95D-07EAE4A29B63}"/>
              </a:ext>
            </a:extLst>
          </p:cNvPr>
          <p:cNvPicPr>
            <a:picLocks noChangeAspect="1"/>
          </p:cNvPicPr>
          <p:nvPr/>
        </p:nvPicPr>
        <p:blipFill>
          <a:blip r:embed="rId3"/>
          <a:stretch>
            <a:fillRect/>
          </a:stretch>
        </p:blipFill>
        <p:spPr>
          <a:xfrm>
            <a:off x="7024295" y="1954402"/>
            <a:ext cx="4138019" cy="2949196"/>
          </a:xfrm>
          <a:prstGeom prst="rect">
            <a:avLst/>
          </a:prstGeom>
        </p:spPr>
      </p:pic>
      <p:sp>
        <p:nvSpPr>
          <p:cNvPr id="6" name="Arrow: Right 5">
            <a:extLst>
              <a:ext uri="{FF2B5EF4-FFF2-40B4-BE49-F238E27FC236}">
                <a16:creationId xmlns:a16="http://schemas.microsoft.com/office/drawing/2014/main" id="{6E25E4C1-2A79-10E3-8942-A01B84E510FB}"/>
              </a:ext>
              <a:ext uri="{C183D7F6-B498-43B3-948B-1728B52AA6E4}">
                <adec:decorative xmlns:adec="http://schemas.microsoft.com/office/drawing/2017/decorative" val="1"/>
              </a:ext>
            </a:extLst>
          </p:cNvPr>
          <p:cNvSpPr/>
          <p:nvPr/>
        </p:nvSpPr>
        <p:spPr>
          <a:xfrm>
            <a:off x="5301488" y="3124964"/>
            <a:ext cx="1545176" cy="484632"/>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8568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FD6BA02-F38E-7D1D-0F50-72E3E5735BAD}"/>
              </a:ext>
            </a:extLst>
          </p:cNvPr>
          <p:cNvSpPr txBox="1">
            <a:spLocks noGrp="1"/>
          </p:cNvSpPr>
          <p:nvPr>
            <p:ph type="title" idx="4294967295"/>
          </p:nvPr>
        </p:nvSpPr>
        <p:spPr>
          <a:xfrm>
            <a:off x="782319" y="409732"/>
            <a:ext cx="11409681" cy="8059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mj-lt"/>
                <a:ea typeface="+mj-ea"/>
                <a:cs typeface="+mj-cs"/>
              </a:rPr>
              <a:t>Video: </a:t>
            </a:r>
            <a:r>
              <a:rPr kumimoji="0" lang="en-US" sz="4400" b="1" i="0" u="none" strike="noStrike" kern="1200" cap="none" spc="0" normalizeH="0" baseline="0" noProof="0" dirty="0">
                <a:ln>
                  <a:noFill/>
                </a:ln>
                <a:solidFill>
                  <a:srgbClr val="C00000"/>
                </a:solidFill>
                <a:effectLst/>
                <a:uLnTx/>
                <a:uFillTx/>
                <a:latin typeface="+mj-lt"/>
                <a:ea typeface="+mj-ea"/>
                <a:cs typeface="+mj-cs"/>
              </a:rPr>
              <a:t>Not Accessible</a:t>
            </a:r>
          </a:p>
        </p:txBody>
      </p:sp>
      <p:pic>
        <p:nvPicPr>
          <p:cNvPr id="2" name="before" descr="tabbing through power bi data visualization. screen reader speaks &quot;grouping&quot; for most groups.">
            <a:hlinkClick r:id="" action="ppaction://media"/>
            <a:extLst>
              <a:ext uri="{FF2B5EF4-FFF2-40B4-BE49-F238E27FC236}">
                <a16:creationId xmlns:a16="http://schemas.microsoft.com/office/drawing/2014/main" id="{1A1EE430-B621-F788-192B-1A1BB851A99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82319" y="1488659"/>
            <a:ext cx="7779886" cy="4587021"/>
          </a:xfrm>
          <a:prstGeom prst="rect">
            <a:avLst/>
          </a:prstGeom>
        </p:spPr>
      </p:pic>
      <p:sp>
        <p:nvSpPr>
          <p:cNvPr id="4" name="Content Placeholder 7">
            <a:extLst>
              <a:ext uri="{FF2B5EF4-FFF2-40B4-BE49-F238E27FC236}">
                <a16:creationId xmlns:a16="http://schemas.microsoft.com/office/drawing/2014/main" id="{003EED6B-4AE6-F7F5-41F0-0B4A2606B13B}"/>
              </a:ext>
            </a:extLst>
          </p:cNvPr>
          <p:cNvSpPr txBox="1">
            <a:spLocks/>
          </p:cNvSpPr>
          <p:nvPr/>
        </p:nvSpPr>
        <p:spPr>
          <a:xfrm>
            <a:off x="8740300" y="2367280"/>
            <a:ext cx="3309460" cy="3058160"/>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6868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100" dirty="0">
                <a:solidFill>
                  <a:schemeClr val="bg1"/>
                </a:solidFill>
              </a:rPr>
              <a:t>What a screen reader says when you </a:t>
            </a:r>
            <a:r>
              <a:rPr lang="en-US" sz="2100" b="1" dirty="0">
                <a:solidFill>
                  <a:srgbClr val="C00000"/>
                </a:solidFill>
              </a:rPr>
              <a:t>don't</a:t>
            </a:r>
            <a:r>
              <a:rPr lang="en-US" sz="2100" dirty="0">
                <a:solidFill>
                  <a:schemeClr val="bg1"/>
                </a:solidFill>
              </a:rPr>
              <a:t> set titles and alt text…</a:t>
            </a:r>
            <a:br>
              <a:rPr lang="en-US" sz="2100" dirty="0">
                <a:solidFill>
                  <a:schemeClr val="bg1"/>
                </a:solidFill>
              </a:rPr>
            </a:br>
            <a:br>
              <a:rPr lang="en-US" sz="2100" dirty="0">
                <a:solidFill>
                  <a:schemeClr val="bg1"/>
                </a:solidFill>
              </a:rPr>
            </a:br>
            <a:r>
              <a:rPr lang="en-US" sz="1600" i="1" dirty="0">
                <a:solidFill>
                  <a:schemeClr val="bg1">
                    <a:lumMod val="50000"/>
                    <a:lumOff val="50000"/>
                  </a:schemeClr>
                </a:solidFill>
              </a:rPr>
              <a:t>Each group just says "grouping"</a:t>
            </a:r>
          </a:p>
        </p:txBody>
      </p:sp>
    </p:spTree>
    <p:extLst>
      <p:ext uri="{BB962C8B-B14F-4D97-AF65-F5344CB8AC3E}">
        <p14:creationId xmlns:p14="http://schemas.microsoft.com/office/powerpoint/2010/main" val="349328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FD6BA02-F38E-7D1D-0F50-72E3E5735BAD}"/>
              </a:ext>
            </a:extLst>
          </p:cNvPr>
          <p:cNvSpPr txBox="1">
            <a:spLocks noGrp="1"/>
          </p:cNvSpPr>
          <p:nvPr>
            <p:ph type="title" idx="4294967295"/>
          </p:nvPr>
        </p:nvSpPr>
        <p:spPr>
          <a:xfrm>
            <a:off x="782319" y="409732"/>
            <a:ext cx="11409681" cy="8059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mj-lt"/>
                <a:ea typeface="+mj-ea"/>
                <a:cs typeface="+mj-cs"/>
              </a:rPr>
              <a:t>Video: </a:t>
            </a:r>
            <a:r>
              <a:rPr kumimoji="0" lang="en-US" sz="4400" b="1" i="0" u="none" strike="noStrike" kern="1200" cap="none" spc="0" normalizeH="0" baseline="0" noProof="0" dirty="0">
                <a:ln>
                  <a:noFill/>
                </a:ln>
                <a:solidFill>
                  <a:schemeClr val="accent3">
                    <a:lumMod val="50000"/>
                  </a:schemeClr>
                </a:solidFill>
                <a:effectLst/>
                <a:uLnTx/>
                <a:uFillTx/>
                <a:latin typeface="+mj-lt"/>
                <a:ea typeface="+mj-ea"/>
                <a:cs typeface="+mj-cs"/>
              </a:rPr>
              <a:t>Accessible</a:t>
            </a:r>
          </a:p>
        </p:txBody>
      </p:sp>
      <p:sp>
        <p:nvSpPr>
          <p:cNvPr id="4" name="Content Placeholder 7">
            <a:extLst>
              <a:ext uri="{FF2B5EF4-FFF2-40B4-BE49-F238E27FC236}">
                <a16:creationId xmlns:a16="http://schemas.microsoft.com/office/drawing/2014/main" id="{003EED6B-4AE6-F7F5-41F0-0B4A2606B13B}"/>
              </a:ext>
            </a:extLst>
          </p:cNvPr>
          <p:cNvSpPr txBox="1">
            <a:spLocks/>
          </p:cNvSpPr>
          <p:nvPr/>
        </p:nvSpPr>
        <p:spPr>
          <a:xfrm>
            <a:off x="536730" y="2397760"/>
            <a:ext cx="3309460" cy="3545840"/>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6868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solidFill>
                  <a:schemeClr val="bg1"/>
                </a:solidFill>
              </a:rPr>
              <a:t>When each group has </a:t>
            </a:r>
            <a:br>
              <a:rPr lang="en-US" sz="2100" dirty="0">
                <a:solidFill>
                  <a:schemeClr val="bg1"/>
                </a:solidFill>
              </a:rPr>
            </a:br>
            <a:r>
              <a:rPr lang="en-US" sz="2100" b="1" dirty="0">
                <a:solidFill>
                  <a:schemeClr val="accent3">
                    <a:lumMod val="50000"/>
                  </a:schemeClr>
                </a:solidFill>
              </a:rPr>
              <a:t>alt text</a:t>
            </a:r>
            <a:r>
              <a:rPr lang="en-US" sz="2100" dirty="0">
                <a:solidFill>
                  <a:schemeClr val="bg1"/>
                </a:solidFill>
              </a:rPr>
              <a:t>, a screen reader user understands the layout.</a:t>
            </a:r>
            <a:br>
              <a:rPr lang="en-US" sz="2100" dirty="0">
                <a:solidFill>
                  <a:schemeClr val="bg1"/>
                </a:solidFill>
              </a:rPr>
            </a:br>
            <a:br>
              <a:rPr lang="en-US" sz="2100" dirty="0">
                <a:solidFill>
                  <a:schemeClr val="bg1"/>
                </a:solidFill>
              </a:rPr>
            </a:br>
            <a:r>
              <a:rPr lang="en-US" sz="1600" i="1" dirty="0">
                <a:solidFill>
                  <a:schemeClr val="bg1">
                    <a:lumMod val="50000"/>
                    <a:lumOff val="50000"/>
                  </a:schemeClr>
                </a:solidFill>
              </a:rPr>
              <a:t>Each group has a unique name.</a:t>
            </a:r>
            <a:endParaRPr lang="en-US" sz="2100" dirty="0">
              <a:solidFill>
                <a:schemeClr val="bg1"/>
              </a:solidFill>
            </a:endParaRPr>
          </a:p>
        </p:txBody>
      </p:sp>
      <p:pic>
        <p:nvPicPr>
          <p:cNvPr id="5" name="after" descr="tabbing through power bi data visualization. screen reader speaks helpful titles for all groups.">
            <a:hlinkClick r:id="" action="ppaction://media"/>
            <a:extLst>
              <a:ext uri="{FF2B5EF4-FFF2-40B4-BE49-F238E27FC236}">
                <a16:creationId xmlns:a16="http://schemas.microsoft.com/office/drawing/2014/main" id="{AE92C0A0-5BAC-8E81-4AEA-23F09BD90C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21760" y="1478499"/>
            <a:ext cx="7808554" cy="4587021"/>
          </a:xfrm>
          <a:prstGeom prst="rect">
            <a:avLst/>
          </a:prstGeom>
        </p:spPr>
      </p:pic>
    </p:spTree>
    <p:extLst>
      <p:ext uri="{BB962C8B-B14F-4D97-AF65-F5344CB8AC3E}">
        <p14:creationId xmlns:p14="http://schemas.microsoft.com/office/powerpoint/2010/main" val="171668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D1365-7C53-9857-B32C-2CE74F89C6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E40400-06BB-AF86-6F72-383BB34D2BEC}"/>
              </a:ext>
            </a:extLst>
          </p:cNvPr>
          <p:cNvSpPr>
            <a:spLocks noGrp="1"/>
          </p:cNvSpPr>
          <p:nvPr>
            <p:ph type="title"/>
          </p:nvPr>
        </p:nvSpPr>
        <p:spPr>
          <a:xfrm>
            <a:off x="1090546" y="601586"/>
            <a:ext cx="9632872" cy="2514545"/>
          </a:xfrm>
        </p:spPr>
        <p:txBody>
          <a:bodyPr>
            <a:normAutofit/>
          </a:bodyPr>
          <a:lstStyle/>
          <a:p>
            <a:r>
              <a:rPr lang="en-US" sz="8000" dirty="0"/>
              <a:t>Don't</a:t>
            </a:r>
            <a:r>
              <a:rPr lang="en-US" sz="6000" dirty="0"/>
              <a:t> use a </a:t>
            </a:r>
            <a:r>
              <a:rPr lang="en-US" sz="6000" dirty="0">
                <a:solidFill>
                  <a:srgbClr val="C00000"/>
                </a:solidFill>
              </a:rPr>
              <a:t>text box</a:t>
            </a:r>
            <a:r>
              <a:rPr lang="en-US" sz="6000" dirty="0"/>
              <a:t> to label individual objects.</a:t>
            </a:r>
          </a:p>
        </p:txBody>
      </p:sp>
      <p:pic>
        <p:nvPicPr>
          <p:cNvPr id="6" name="Picture 5" descr="power bi: a text box object titled donuts. A donut chart object. They are separate objects. Arrows point from the power bi interface that created them to the objects.">
            <a:extLst>
              <a:ext uri="{FF2B5EF4-FFF2-40B4-BE49-F238E27FC236}">
                <a16:creationId xmlns:a16="http://schemas.microsoft.com/office/drawing/2014/main" id="{1AD16B77-0B70-7C4D-63A5-B26DACD9BDF5}"/>
              </a:ext>
            </a:extLst>
          </p:cNvPr>
          <p:cNvPicPr>
            <a:picLocks noChangeAspect="1"/>
          </p:cNvPicPr>
          <p:nvPr/>
        </p:nvPicPr>
        <p:blipFill>
          <a:blip r:embed="rId3"/>
          <a:stretch>
            <a:fillRect/>
          </a:stretch>
        </p:blipFill>
        <p:spPr>
          <a:xfrm>
            <a:off x="1200452" y="2771544"/>
            <a:ext cx="5394581" cy="3384835"/>
          </a:xfrm>
          <a:prstGeom prst="rect">
            <a:avLst/>
          </a:prstGeom>
        </p:spPr>
      </p:pic>
      <p:sp>
        <p:nvSpPr>
          <p:cNvPr id="8" name="Content Placeholder 7">
            <a:extLst>
              <a:ext uri="{FF2B5EF4-FFF2-40B4-BE49-F238E27FC236}">
                <a16:creationId xmlns:a16="http://schemas.microsoft.com/office/drawing/2014/main" id="{2BDAF029-CB0B-7BE6-4ED2-B4198A4ED485}"/>
              </a:ext>
            </a:extLst>
          </p:cNvPr>
          <p:cNvSpPr>
            <a:spLocks noGrp="1"/>
          </p:cNvSpPr>
          <p:nvPr>
            <p:ph idx="1"/>
          </p:nvPr>
        </p:nvSpPr>
        <p:spPr>
          <a:xfrm>
            <a:off x="6960519" y="3429000"/>
            <a:ext cx="4506425" cy="2614580"/>
          </a:xfrm>
        </p:spPr>
        <p:txBody>
          <a:bodyPr vert="horz" lIns="91440" tIns="45720" rIns="91440" bIns="45720" rtlCol="0" anchor="t">
            <a:normAutofit/>
          </a:bodyPr>
          <a:lstStyle/>
          <a:p>
            <a:pPr>
              <a:buNone/>
            </a:pPr>
            <a:r>
              <a:rPr lang="en-US" sz="2200" dirty="0"/>
              <a:t>These are two separate things.</a:t>
            </a:r>
          </a:p>
          <a:p>
            <a:pPr marL="0" indent="0">
              <a:buNone/>
            </a:pPr>
            <a:r>
              <a:rPr lang="en-US" sz="1600" dirty="0"/>
              <a:t>A screen reader user won't know this chart is associated to the text box.</a:t>
            </a:r>
            <a:endParaRPr lang="en-US" sz="1200" dirty="0"/>
          </a:p>
          <a:p>
            <a:pPr marL="0" indent="0">
              <a:buNone/>
            </a:pPr>
            <a:r>
              <a:rPr lang="en-US" sz="1600" dirty="0"/>
              <a:t>Instead, use the alt text or title on the chart.</a:t>
            </a:r>
          </a:p>
        </p:txBody>
      </p:sp>
    </p:spTree>
    <p:extLst>
      <p:ext uri="{BB962C8B-B14F-4D97-AF65-F5344CB8AC3E}">
        <p14:creationId xmlns:p14="http://schemas.microsoft.com/office/powerpoint/2010/main" val="433986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AACE1-2143-B113-CFFE-FD4FDD4709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82A729-EA38-1F06-51EE-F5684B12F41F}"/>
              </a:ext>
            </a:extLst>
          </p:cNvPr>
          <p:cNvSpPr>
            <a:spLocks noGrp="1"/>
          </p:cNvSpPr>
          <p:nvPr>
            <p:ph type="title"/>
          </p:nvPr>
        </p:nvSpPr>
        <p:spPr>
          <a:xfrm>
            <a:off x="1248488" y="814647"/>
            <a:ext cx="9433367" cy="2268233"/>
          </a:xfrm>
        </p:spPr>
        <p:txBody>
          <a:bodyPr>
            <a:normAutofit/>
          </a:bodyPr>
          <a:lstStyle/>
          <a:p>
            <a:r>
              <a:rPr lang="en-US" sz="6000" dirty="0"/>
              <a:t>Use text box </a:t>
            </a:r>
            <a:r>
              <a:rPr lang="en-US" sz="4900" dirty="0"/>
              <a:t>for </a:t>
            </a:r>
            <a:r>
              <a:rPr lang="en-US" sz="4900" dirty="0">
                <a:solidFill>
                  <a:schemeClr val="tx2">
                    <a:lumMod val="25000"/>
                  </a:schemeClr>
                </a:solidFill>
              </a:rPr>
              <a:t>headings</a:t>
            </a:r>
            <a:r>
              <a:rPr lang="en-US" sz="4900" dirty="0"/>
              <a:t>, </a:t>
            </a:r>
            <a:r>
              <a:rPr lang="en-US" sz="4900" dirty="0">
                <a:solidFill>
                  <a:schemeClr val="tx2">
                    <a:lumMod val="25000"/>
                  </a:schemeClr>
                </a:solidFill>
              </a:rPr>
              <a:t>summaries</a:t>
            </a:r>
            <a:r>
              <a:rPr lang="en-US" sz="4900" dirty="0"/>
              <a:t>, and </a:t>
            </a:r>
            <a:r>
              <a:rPr lang="en-US" sz="4900" dirty="0">
                <a:solidFill>
                  <a:schemeClr val="tx2">
                    <a:lumMod val="25000"/>
                  </a:schemeClr>
                </a:solidFill>
              </a:rPr>
              <a:t>instructions</a:t>
            </a:r>
            <a:r>
              <a:rPr lang="en-US" sz="4900" dirty="0"/>
              <a:t>.</a:t>
            </a:r>
            <a:endParaRPr lang="en-US" sz="6000" dirty="0"/>
          </a:p>
        </p:txBody>
      </p:sp>
      <p:pic>
        <p:nvPicPr>
          <p:cNvPr id="4" name="Picture 3" descr="Power BI: a text box being used as a heading. The interface shows the format text box options open. A heading level 2 is selected.">
            <a:extLst>
              <a:ext uri="{FF2B5EF4-FFF2-40B4-BE49-F238E27FC236}">
                <a16:creationId xmlns:a16="http://schemas.microsoft.com/office/drawing/2014/main" id="{20030F24-77BB-C9EA-6ABE-BCAD3F80C1B2}"/>
              </a:ext>
            </a:extLst>
          </p:cNvPr>
          <p:cNvPicPr>
            <a:picLocks noChangeAspect="1"/>
          </p:cNvPicPr>
          <p:nvPr/>
        </p:nvPicPr>
        <p:blipFill>
          <a:blip r:embed="rId3"/>
          <a:stretch>
            <a:fillRect/>
          </a:stretch>
        </p:blipFill>
        <p:spPr>
          <a:xfrm>
            <a:off x="1326141" y="2611339"/>
            <a:ext cx="9057580" cy="3277375"/>
          </a:xfrm>
          <a:prstGeom prst="rect">
            <a:avLst/>
          </a:prstGeom>
        </p:spPr>
      </p:pic>
    </p:spTree>
    <p:extLst>
      <p:ext uri="{BB962C8B-B14F-4D97-AF65-F5344CB8AC3E}">
        <p14:creationId xmlns:p14="http://schemas.microsoft.com/office/powerpoint/2010/main" val="470477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62ECA-1464-BB7E-3169-E7C2DDC7DD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4CE8D5-7F86-8756-E22F-96C2CF85C99D}"/>
              </a:ext>
            </a:extLst>
          </p:cNvPr>
          <p:cNvSpPr>
            <a:spLocks noGrp="1"/>
          </p:cNvSpPr>
          <p:nvPr>
            <p:ph type="ctrTitle"/>
          </p:nvPr>
        </p:nvSpPr>
        <p:spPr>
          <a:xfrm>
            <a:off x="1027135" y="2698133"/>
            <a:ext cx="5749446" cy="1886393"/>
          </a:xfrm>
        </p:spPr>
        <p:txBody>
          <a:bodyPr/>
          <a:lstStyle/>
          <a:p>
            <a:r>
              <a:rPr lang="en-US" dirty="0"/>
              <a:t>⬇️ Focus Order</a:t>
            </a:r>
          </a:p>
        </p:txBody>
      </p:sp>
      <p:sp>
        <p:nvSpPr>
          <p:cNvPr id="3" name="Content Placeholder 2">
            <a:extLst>
              <a:ext uri="{FF2B5EF4-FFF2-40B4-BE49-F238E27FC236}">
                <a16:creationId xmlns:a16="http://schemas.microsoft.com/office/drawing/2014/main" id="{24BB0FC2-F9B1-2889-12A9-79F40FBCC94C}"/>
              </a:ext>
            </a:extLst>
          </p:cNvPr>
          <p:cNvSpPr>
            <a:spLocks noGrp="1"/>
          </p:cNvSpPr>
          <p:nvPr>
            <p:ph type="subTitle" idx="1"/>
          </p:nvPr>
        </p:nvSpPr>
        <p:spPr>
          <a:xfrm>
            <a:off x="6858000" y="3677920"/>
            <a:ext cx="4402898" cy="2270638"/>
          </a:xfrm>
        </p:spPr>
        <p:txBody>
          <a:bodyPr/>
          <a:lstStyle/>
          <a:p>
            <a:r>
              <a:rPr lang="en-US" dirty="0"/>
              <a:t>Keyboard Navigation</a:t>
            </a:r>
          </a:p>
          <a:p>
            <a:r>
              <a:rPr lang="en-US" dirty="0"/>
              <a:t>Tab order</a:t>
            </a:r>
          </a:p>
        </p:txBody>
      </p:sp>
      <p:pic>
        <p:nvPicPr>
          <p:cNvPr id="5" name="Graphic 4" descr="North Carolina Department of Information Technology">
            <a:extLst>
              <a:ext uri="{FF2B5EF4-FFF2-40B4-BE49-F238E27FC236}">
                <a16:creationId xmlns:a16="http://schemas.microsoft.com/office/drawing/2014/main" id="{3DE4E7C8-21ED-CB41-2FDA-5481F10E3C3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23518" y="6329680"/>
            <a:ext cx="2218925" cy="363727"/>
          </a:xfrm>
          <a:prstGeom prst="rect">
            <a:avLst/>
          </a:prstGeom>
        </p:spPr>
      </p:pic>
    </p:spTree>
    <p:extLst>
      <p:ext uri="{BB962C8B-B14F-4D97-AF65-F5344CB8AC3E}">
        <p14:creationId xmlns:p14="http://schemas.microsoft.com/office/powerpoint/2010/main" val="3515218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10E94E4F-F801-C70B-5BDF-17CA3832C7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22423C-A185-4032-F75E-32D0813E40D3}"/>
              </a:ext>
            </a:extLst>
          </p:cNvPr>
          <p:cNvSpPr>
            <a:spLocks noGrp="1"/>
          </p:cNvSpPr>
          <p:nvPr>
            <p:ph type="title"/>
          </p:nvPr>
        </p:nvSpPr>
        <p:spPr>
          <a:xfrm>
            <a:off x="562227" y="1788338"/>
            <a:ext cx="4507614" cy="1480162"/>
          </a:xfrm>
        </p:spPr>
        <p:txBody>
          <a:bodyPr>
            <a:normAutofit/>
          </a:bodyPr>
          <a:lstStyle/>
          <a:p>
            <a:r>
              <a:rPr lang="en-US" dirty="0"/>
              <a:t>Not everyone uses a mouse</a:t>
            </a:r>
          </a:p>
        </p:txBody>
      </p:sp>
      <p:sp>
        <p:nvSpPr>
          <p:cNvPr id="8" name="Content Placeholder 7">
            <a:extLst>
              <a:ext uri="{FF2B5EF4-FFF2-40B4-BE49-F238E27FC236}">
                <a16:creationId xmlns:a16="http://schemas.microsoft.com/office/drawing/2014/main" id="{68E2D21D-4E62-F71C-E586-990E75DC0315}"/>
              </a:ext>
            </a:extLst>
          </p:cNvPr>
          <p:cNvSpPr>
            <a:spLocks noGrp="1"/>
          </p:cNvSpPr>
          <p:nvPr>
            <p:ph idx="1"/>
          </p:nvPr>
        </p:nvSpPr>
        <p:spPr>
          <a:xfrm>
            <a:off x="562227" y="3429000"/>
            <a:ext cx="4294253" cy="2585080"/>
          </a:xfrm>
        </p:spPr>
        <p:txBody>
          <a:bodyPr/>
          <a:lstStyle/>
          <a:p>
            <a:pPr marL="0" indent="0">
              <a:buNone/>
            </a:pPr>
            <a:r>
              <a:rPr lang="en-US" sz="2000" dirty="0"/>
              <a:t>A person might use a </a:t>
            </a:r>
            <a:r>
              <a:rPr lang="en-US" sz="2000" b="1" dirty="0"/>
              <a:t>keyboard</a:t>
            </a:r>
            <a:r>
              <a:rPr lang="en-US" sz="2000" dirty="0"/>
              <a:t> to navigate because of a disability.</a:t>
            </a:r>
            <a:endParaRPr lang="en-US" dirty="0"/>
          </a:p>
        </p:txBody>
      </p:sp>
      <p:pic>
        <p:nvPicPr>
          <p:cNvPr id="9" name="Picture 8" descr="computer mouse caught in a wooden mouse trap">
            <a:extLst>
              <a:ext uri="{FF2B5EF4-FFF2-40B4-BE49-F238E27FC236}">
                <a16:creationId xmlns:a16="http://schemas.microsoft.com/office/drawing/2014/main" id="{2104F77F-3BD6-5707-0215-1A82446F3F50}"/>
              </a:ext>
            </a:extLst>
          </p:cNvPr>
          <p:cNvPicPr>
            <a:picLocks noChangeAspect="1"/>
          </p:cNvPicPr>
          <p:nvPr/>
        </p:nvPicPr>
        <p:blipFill>
          <a:blip r:embed="rId3"/>
          <a:srcRect r="37512"/>
          <a:stretch>
            <a:fillRect/>
          </a:stretch>
        </p:blipFill>
        <p:spPr>
          <a:xfrm>
            <a:off x="5430520" y="0"/>
            <a:ext cx="6761480" cy="6858000"/>
          </a:xfrm>
          <a:prstGeom prst="rect">
            <a:avLst/>
          </a:prstGeom>
        </p:spPr>
      </p:pic>
    </p:spTree>
    <p:extLst>
      <p:ext uri="{BB962C8B-B14F-4D97-AF65-F5344CB8AC3E}">
        <p14:creationId xmlns:p14="http://schemas.microsoft.com/office/powerpoint/2010/main" val="4147999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01FF1-C34D-9857-1818-7C69CE2F58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365967-7C80-337C-2A72-A590ABD599A7}"/>
              </a:ext>
            </a:extLst>
          </p:cNvPr>
          <p:cNvSpPr>
            <a:spLocks noGrp="1"/>
          </p:cNvSpPr>
          <p:nvPr>
            <p:ph type="title"/>
          </p:nvPr>
        </p:nvSpPr>
        <p:spPr>
          <a:xfrm>
            <a:off x="-10763" y="1487891"/>
            <a:ext cx="12202763" cy="805903"/>
          </a:xfrm>
        </p:spPr>
        <p:txBody>
          <a:bodyPr/>
          <a:lstStyle/>
          <a:p>
            <a:pPr algn="ctr"/>
            <a:r>
              <a:rPr lang="en-US" dirty="0"/>
              <a:t>Visual Indication of Focus</a:t>
            </a:r>
          </a:p>
        </p:txBody>
      </p:sp>
      <p:pic>
        <p:nvPicPr>
          <p:cNvPr id="1026" name="Picture 2" descr="Three buttons labeled button 1, button 2, button 3. Button 2 has a black ring outline to indicate it has focus.">
            <a:extLst>
              <a:ext uri="{FF2B5EF4-FFF2-40B4-BE49-F238E27FC236}">
                <a16:creationId xmlns:a16="http://schemas.microsoft.com/office/drawing/2014/main" id="{55B64C0F-C798-CEE8-A20A-3578C3DBC5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0375" y="4026124"/>
            <a:ext cx="6343650" cy="1219200"/>
          </a:xfrm>
          <a:prstGeom prst="rect">
            <a:avLst/>
          </a:prstGeom>
          <a:noFill/>
          <a:extLst>
            <a:ext uri="{909E8E84-426E-40DD-AFC4-6F175D3DCCD1}">
              <a14:hiddenFill xmlns:a14="http://schemas.microsoft.com/office/drawing/2010/main">
                <a:solidFill>
                  <a:srgbClr val="FFFFFF"/>
                </a:solidFill>
              </a14:hiddenFill>
            </a:ext>
          </a:extLst>
        </p:spPr>
      </p:pic>
      <p:sp>
        <p:nvSpPr>
          <p:cNvPr id="9" name="Arrow: Down 8">
            <a:extLst>
              <a:ext uri="{FF2B5EF4-FFF2-40B4-BE49-F238E27FC236}">
                <a16:creationId xmlns:a16="http://schemas.microsoft.com/office/drawing/2014/main" id="{C734B8A3-0E6E-5B43-66D3-CF367A7EC9FA}"/>
              </a:ext>
              <a:ext uri="{C183D7F6-B498-43B3-948B-1728B52AA6E4}">
                <adec:decorative xmlns:adec="http://schemas.microsoft.com/office/drawing/2017/decorative" val="1"/>
              </a:ext>
            </a:extLst>
          </p:cNvPr>
          <p:cNvSpPr/>
          <p:nvPr/>
        </p:nvSpPr>
        <p:spPr>
          <a:xfrm>
            <a:off x="5333816" y="2560659"/>
            <a:ext cx="896767" cy="1465465"/>
          </a:xfrm>
          <a:prstGeom prst="downArrow">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146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BF5925BE-EC81-6515-AE31-FAA0AE1B9B9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9E50173-D33B-CD2D-443F-B5BC70A0CDFC}"/>
              </a:ext>
              <a:ext uri="{C183D7F6-B498-43B3-948B-1728B52AA6E4}">
                <adec:decorative xmlns:adec="http://schemas.microsoft.com/office/drawing/2017/decorative" val="1"/>
              </a:ext>
            </a:extLst>
          </p:cNvPr>
          <p:cNvSpPr/>
          <p:nvPr/>
        </p:nvSpPr>
        <p:spPr>
          <a:xfrm>
            <a:off x="5150734" y="1"/>
            <a:ext cx="7041266"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6D1C2B-0E11-66B5-E9DD-A0D754E4B5B7}"/>
              </a:ext>
            </a:extLst>
          </p:cNvPr>
          <p:cNvSpPr>
            <a:spLocks noGrp="1"/>
          </p:cNvSpPr>
          <p:nvPr>
            <p:ph type="title"/>
          </p:nvPr>
        </p:nvSpPr>
        <p:spPr>
          <a:xfrm>
            <a:off x="862694" y="1846725"/>
            <a:ext cx="9956747" cy="805903"/>
          </a:xfrm>
        </p:spPr>
        <p:txBody>
          <a:bodyPr/>
          <a:lstStyle/>
          <a:p>
            <a:r>
              <a:rPr lang="en-US" dirty="0"/>
              <a:t>Tab Order</a:t>
            </a:r>
          </a:p>
        </p:txBody>
      </p:sp>
      <p:sp>
        <p:nvSpPr>
          <p:cNvPr id="6" name="Text Placeholder 2">
            <a:extLst>
              <a:ext uri="{FF2B5EF4-FFF2-40B4-BE49-F238E27FC236}">
                <a16:creationId xmlns:a16="http://schemas.microsoft.com/office/drawing/2014/main" id="{FA0069D3-1E9A-62A2-E870-764BDAB65C6E}"/>
              </a:ext>
            </a:extLst>
          </p:cNvPr>
          <p:cNvSpPr txBox="1">
            <a:spLocks/>
          </p:cNvSpPr>
          <p:nvPr/>
        </p:nvSpPr>
        <p:spPr>
          <a:xfrm>
            <a:off x="938182" y="2652628"/>
            <a:ext cx="3964914" cy="2242642"/>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bg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bg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bg1"/>
                </a:solidFill>
                <a:latin typeface="+mn-lt"/>
                <a:ea typeface="+mn-ea"/>
                <a:cs typeface="+mn-cs"/>
              </a:defRPr>
            </a:lvl3pPr>
            <a:lvl4pPr marL="868680" indent="-228600" algn="l" defTabSz="914400" rtl="0" eaLnBrk="1" latinLnBrk="0" hangingPunct="1">
              <a:lnSpc>
                <a:spcPct val="120000"/>
              </a:lnSpc>
              <a:spcBef>
                <a:spcPts val="500"/>
              </a:spcBef>
              <a:buFont typeface="Arial" panose="020B0604020202020204" pitchFamily="34" charset="0"/>
              <a:buChar char="•"/>
              <a:defRPr sz="1200" kern="1200">
                <a:solidFill>
                  <a:schemeClr val="bg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Don't make keyboard users navigate a maze.</a:t>
            </a:r>
          </a:p>
          <a:p>
            <a:pPr marL="0" indent="0">
              <a:buFont typeface="Arial" panose="020B0604020202020204" pitchFamily="34" charset="0"/>
              <a:buNone/>
            </a:pPr>
            <a:endParaRPr lang="en-US" sz="2400" dirty="0"/>
          </a:p>
          <a:p>
            <a:endParaRPr lang="en-US" dirty="0"/>
          </a:p>
          <a:p>
            <a:endParaRPr lang="en-US" dirty="0"/>
          </a:p>
        </p:txBody>
      </p:sp>
      <p:pic>
        <p:nvPicPr>
          <p:cNvPr id="5" name="Picture 4" descr="Maze in the shape of north carolina">
            <a:extLst>
              <a:ext uri="{FF2B5EF4-FFF2-40B4-BE49-F238E27FC236}">
                <a16:creationId xmlns:a16="http://schemas.microsoft.com/office/drawing/2014/main" id="{C3071F09-9601-B586-D977-A8987FDE4780}"/>
              </a:ext>
            </a:extLst>
          </p:cNvPr>
          <p:cNvPicPr>
            <a:picLocks noChangeAspect="1"/>
          </p:cNvPicPr>
          <p:nvPr/>
        </p:nvPicPr>
        <p:blipFill>
          <a:blip r:embed="rId3"/>
          <a:stretch>
            <a:fillRect/>
          </a:stretch>
        </p:blipFill>
        <p:spPr>
          <a:xfrm>
            <a:off x="5841068" y="1978054"/>
            <a:ext cx="5412750" cy="2773337"/>
          </a:xfrm>
          <a:prstGeom prst="rect">
            <a:avLst/>
          </a:prstGeom>
        </p:spPr>
      </p:pic>
      <p:sp>
        <p:nvSpPr>
          <p:cNvPr id="3" name="Content Placeholder 2">
            <a:extLst>
              <a:ext uri="{FF2B5EF4-FFF2-40B4-BE49-F238E27FC236}">
                <a16:creationId xmlns:a16="http://schemas.microsoft.com/office/drawing/2014/main" id="{1A51FA7B-6221-F622-861F-46961F19B601}"/>
              </a:ext>
            </a:extLst>
          </p:cNvPr>
          <p:cNvSpPr>
            <a:spLocks noGrp="1"/>
          </p:cNvSpPr>
          <p:nvPr>
            <p:ph idx="1"/>
          </p:nvPr>
        </p:nvSpPr>
        <p:spPr>
          <a:xfrm>
            <a:off x="938182" y="4376870"/>
            <a:ext cx="3836270" cy="1511122"/>
          </a:xfrm>
        </p:spPr>
        <p:txBody>
          <a:bodyPr>
            <a:normAutofit/>
          </a:bodyPr>
          <a:lstStyle/>
          <a:p>
            <a:pPr marL="0" indent="0">
              <a:buNone/>
            </a:pPr>
            <a:r>
              <a:rPr lang="en-US" dirty="0"/>
              <a:t>Focus should move in an order that makes sense. </a:t>
            </a:r>
            <a:br>
              <a:rPr lang="en-US" dirty="0"/>
            </a:br>
            <a:r>
              <a:rPr lang="en-US" sz="1600" dirty="0">
                <a:hlinkClick r:id="rId4"/>
              </a:rPr>
              <a:t>WCAG SC 2.4.3</a:t>
            </a:r>
            <a:endParaRPr lang="en-US" dirty="0"/>
          </a:p>
        </p:txBody>
      </p:sp>
    </p:spTree>
    <p:extLst>
      <p:ext uri="{BB962C8B-B14F-4D97-AF65-F5344CB8AC3E}">
        <p14:creationId xmlns:p14="http://schemas.microsoft.com/office/powerpoint/2010/main" val="3051634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odern abstract data visualization">
            <a:extLst>
              <a:ext uri="{FF2B5EF4-FFF2-40B4-BE49-F238E27FC236}">
                <a16:creationId xmlns:a16="http://schemas.microsoft.com/office/drawing/2014/main" id="{58036B6D-3B6A-57E9-FADC-6927356DF8F1}"/>
              </a:ext>
              <a:ext uri="{C183D7F6-B498-43B3-948B-1728B52AA6E4}">
                <adec:decorative xmlns:adec="http://schemas.microsoft.com/office/drawing/2017/decorative" val="0"/>
              </a:ext>
            </a:extLst>
          </p:cNvPr>
          <p:cNvPicPr>
            <a:picLocks noChangeAspect="1"/>
          </p:cNvPicPr>
          <p:nvPr/>
        </p:nvPicPr>
        <p:blipFill>
          <a:blip r:embed="rId2">
            <a:alphaModFix amt="50000"/>
          </a:blip>
          <a:stretch>
            <a:fillRect/>
          </a:stretch>
        </p:blipFill>
        <p:spPr>
          <a:xfrm>
            <a:off x="1320801" y="2517856"/>
            <a:ext cx="9550398" cy="3686488"/>
          </a:xfrm>
          <a:prstGeom prst="rect">
            <a:avLst/>
          </a:prstGeom>
        </p:spPr>
      </p:pic>
      <p:sp>
        <p:nvSpPr>
          <p:cNvPr id="2" name="Title 1"/>
          <p:cNvSpPr>
            <a:spLocks noGrp="1"/>
          </p:cNvSpPr>
          <p:nvPr>
            <p:ph type="ctrTitle"/>
          </p:nvPr>
        </p:nvSpPr>
        <p:spPr>
          <a:xfrm>
            <a:off x="1026161" y="982980"/>
            <a:ext cx="9753599" cy="1854200"/>
          </a:xfrm>
        </p:spPr>
        <p:txBody>
          <a:bodyPr>
            <a:noAutofit/>
          </a:bodyPr>
          <a:lstStyle/>
          <a:p>
            <a:pPr algn="r"/>
            <a:r>
              <a:rPr lang="en-US" sz="4800" dirty="0">
                <a:ea typeface="+mj-lt"/>
                <a:cs typeface="+mj-lt"/>
              </a:rPr>
              <a:t>Data Visualization Accessibility </a:t>
            </a:r>
            <a:br>
              <a:rPr lang="en-US" sz="4800" dirty="0">
                <a:ea typeface="+mj-lt"/>
                <a:cs typeface="+mj-lt"/>
              </a:rPr>
            </a:br>
            <a:r>
              <a:rPr lang="en-US" sz="4800" dirty="0"/>
              <a:t>for Dashboard Developers</a:t>
            </a:r>
          </a:p>
        </p:txBody>
      </p:sp>
      <p:sp>
        <p:nvSpPr>
          <p:cNvPr id="4" name="AutoShape 4" descr="North Carolina Department of Information Technology">
            <a:extLst>
              <a:ext uri="{FF2B5EF4-FFF2-40B4-BE49-F238E27FC236}">
                <a16:creationId xmlns:a16="http://schemas.microsoft.com/office/drawing/2014/main" id="{02B4315D-A07C-D927-98DA-451C6B00D27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Graphic 7" descr="North Carolina Department of Information Technology">
            <a:extLst>
              <a:ext uri="{FF2B5EF4-FFF2-40B4-BE49-F238E27FC236}">
                <a16:creationId xmlns:a16="http://schemas.microsoft.com/office/drawing/2014/main" id="{C39D51AC-9ED7-DAF0-C832-8F48DCD487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23518" y="6329680"/>
            <a:ext cx="2218925" cy="363727"/>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0A7AD-09A9-306D-A5CB-25C65153989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268B7DA-CAB2-84C7-B2BB-3500EA7A3627}"/>
              </a:ext>
              <a:ext uri="{C183D7F6-B498-43B3-948B-1728B52AA6E4}">
                <adec:decorative xmlns:adec="http://schemas.microsoft.com/office/drawing/2017/decorative" val="1"/>
              </a:ext>
            </a:extLst>
          </p:cNvPr>
          <p:cNvSpPr/>
          <p:nvPr/>
        </p:nvSpPr>
        <p:spPr>
          <a:xfrm>
            <a:off x="5038" y="1889257"/>
            <a:ext cx="12192000" cy="4968744"/>
          </a:xfrm>
          <a:prstGeom prst="rect">
            <a:avLst/>
          </a:prstGeom>
          <a:solidFill>
            <a:schemeClr val="tx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0F2B2A-DA25-9A89-B3B2-78B5F432748C}"/>
              </a:ext>
            </a:extLst>
          </p:cNvPr>
          <p:cNvSpPr>
            <a:spLocks noGrp="1"/>
          </p:cNvSpPr>
          <p:nvPr>
            <p:ph type="title"/>
          </p:nvPr>
        </p:nvSpPr>
        <p:spPr>
          <a:xfrm>
            <a:off x="775586" y="803221"/>
            <a:ext cx="9956747" cy="805903"/>
          </a:xfrm>
        </p:spPr>
        <p:txBody>
          <a:bodyPr/>
          <a:lstStyle/>
          <a:p>
            <a:r>
              <a:rPr lang="en-US" dirty="0"/>
              <a:t>How to Control Tab Order</a:t>
            </a:r>
          </a:p>
        </p:txBody>
      </p:sp>
      <p:sp>
        <p:nvSpPr>
          <p:cNvPr id="4" name="Content Placeholder 2">
            <a:extLst>
              <a:ext uri="{FF2B5EF4-FFF2-40B4-BE49-F238E27FC236}">
                <a16:creationId xmlns:a16="http://schemas.microsoft.com/office/drawing/2014/main" id="{CDC67223-0BD0-1282-4D83-C2BE2B681B6A}"/>
              </a:ext>
            </a:extLst>
          </p:cNvPr>
          <p:cNvSpPr txBox="1">
            <a:spLocks/>
          </p:cNvSpPr>
          <p:nvPr/>
        </p:nvSpPr>
        <p:spPr>
          <a:xfrm>
            <a:off x="775586" y="2239975"/>
            <a:ext cx="5709034" cy="4089705"/>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686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Power BI</a:t>
            </a:r>
          </a:p>
          <a:p>
            <a:r>
              <a:rPr lang="en-US" sz="1600" dirty="0">
                <a:solidFill>
                  <a:schemeClr val="bg1"/>
                </a:solidFill>
              </a:rPr>
              <a:t>View </a:t>
            </a:r>
            <a:r>
              <a:rPr lang="en-US" sz="1600" dirty="0">
                <a:solidFill>
                  <a:schemeClr val="bg1"/>
                </a:solidFill>
                <a:sym typeface="Wingdings" panose="05000000000000000000" pitchFamily="2" charset="2"/>
              </a:rPr>
              <a:t> Selection  Tab Order </a:t>
            </a:r>
            <a:r>
              <a:rPr lang="en-US" sz="1600" i="1" dirty="0">
                <a:solidFill>
                  <a:schemeClr val="bg1"/>
                </a:solidFill>
                <a:sym typeface="Wingdings" panose="05000000000000000000" pitchFamily="2" charset="2"/>
              </a:rPr>
              <a:t>(not the Layer order)</a:t>
            </a:r>
            <a:br>
              <a:rPr lang="en-US" sz="1600" i="1" dirty="0">
                <a:solidFill>
                  <a:schemeClr val="bg1"/>
                </a:solidFill>
                <a:sym typeface="Wingdings" panose="05000000000000000000" pitchFamily="2" charset="2"/>
              </a:rPr>
            </a:br>
            <a:endParaRPr lang="en-US" sz="1600" i="1" dirty="0">
              <a:solidFill>
                <a:schemeClr val="bg1"/>
              </a:solidFill>
              <a:sym typeface="Wingdings" panose="05000000000000000000" pitchFamily="2" charset="2"/>
            </a:endParaRPr>
          </a:p>
          <a:p>
            <a:r>
              <a:rPr lang="en-US" sz="1600" dirty="0">
                <a:solidFill>
                  <a:schemeClr val="bg1"/>
                </a:solidFill>
                <a:sym typeface="Wingdings" panose="05000000000000000000" pitchFamily="2" charset="2"/>
              </a:rPr>
              <a:t>"Have tab order match visual order" button</a:t>
            </a:r>
          </a:p>
          <a:p>
            <a:r>
              <a:rPr lang="en-US" sz="1600" dirty="0">
                <a:solidFill>
                  <a:schemeClr val="bg1"/>
                </a:solidFill>
                <a:sym typeface="Wingdings" panose="05000000000000000000" pitchFamily="2" charset="2"/>
              </a:rPr>
              <a:t>Reorder objects in the selection pane.</a:t>
            </a:r>
          </a:p>
          <a:p>
            <a:r>
              <a:rPr lang="en-US" sz="1600" dirty="0">
                <a:solidFill>
                  <a:schemeClr val="bg1"/>
                </a:solidFill>
              </a:rPr>
              <a:t>Hide decorative things that shouldn't be in tab order </a:t>
            </a:r>
            <a:br>
              <a:rPr lang="en-US" sz="1600" dirty="0">
                <a:solidFill>
                  <a:schemeClr val="bg1"/>
                </a:solidFill>
              </a:rPr>
            </a:br>
            <a:r>
              <a:rPr lang="en-US" sz="1600" dirty="0">
                <a:solidFill>
                  <a:schemeClr val="bg1"/>
                </a:solidFill>
              </a:rPr>
              <a:t>(eyeball icon)</a:t>
            </a:r>
            <a:br>
              <a:rPr lang="en-US" sz="1600" dirty="0">
                <a:solidFill>
                  <a:schemeClr val="bg1"/>
                </a:solidFill>
              </a:rPr>
            </a:br>
            <a:endParaRPr lang="en-US" sz="1600" dirty="0">
              <a:solidFill>
                <a:schemeClr val="bg1"/>
              </a:solidFill>
            </a:endParaRPr>
          </a:p>
          <a:p>
            <a:r>
              <a:rPr lang="en-US" sz="1600" dirty="0">
                <a:solidFill>
                  <a:schemeClr val="bg1"/>
                </a:solidFill>
                <a:hlinkClick r:id="rId3"/>
              </a:rPr>
              <a:t>How to fix tab order (Power BI)</a:t>
            </a:r>
            <a:endParaRPr lang="en-US" sz="1600" dirty="0">
              <a:solidFill>
                <a:schemeClr val="bg1"/>
              </a:solidFill>
            </a:endParaRPr>
          </a:p>
        </p:txBody>
      </p:sp>
      <p:sp>
        <p:nvSpPr>
          <p:cNvPr id="5" name="Content Placeholder 2">
            <a:extLst>
              <a:ext uri="{FF2B5EF4-FFF2-40B4-BE49-F238E27FC236}">
                <a16:creationId xmlns:a16="http://schemas.microsoft.com/office/drawing/2014/main" id="{6693586A-F4D5-6BF8-5F12-4B46F9B84C4E}"/>
              </a:ext>
            </a:extLst>
          </p:cNvPr>
          <p:cNvSpPr txBox="1">
            <a:spLocks/>
          </p:cNvSpPr>
          <p:nvPr/>
        </p:nvSpPr>
        <p:spPr>
          <a:xfrm>
            <a:off x="6484620" y="2239975"/>
            <a:ext cx="5143500" cy="4089705"/>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686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Tableau</a:t>
            </a:r>
          </a:p>
          <a:p>
            <a:r>
              <a:rPr lang="en-US" sz="1400" i="1" dirty="0">
                <a:solidFill>
                  <a:schemeClr val="bg1"/>
                </a:solidFill>
              </a:rPr>
              <a:t>(As of Feb 2026)</a:t>
            </a:r>
            <a:r>
              <a:rPr lang="en-US" sz="1600" dirty="0">
                <a:solidFill>
                  <a:schemeClr val="bg1"/>
                </a:solidFill>
              </a:rPr>
              <a:t> Edit the XML: </a:t>
            </a:r>
            <a:br>
              <a:rPr lang="en-US" sz="1600" dirty="0">
                <a:solidFill>
                  <a:schemeClr val="bg1"/>
                </a:solidFill>
              </a:rPr>
            </a:br>
            <a:r>
              <a:rPr lang="en-US" sz="1600" dirty="0">
                <a:solidFill>
                  <a:schemeClr val="bg1"/>
                </a:solidFill>
                <a:hlinkClick r:id="rId4"/>
              </a:rPr>
              <a:t>How to fix tab order (Tableau)</a:t>
            </a:r>
            <a:endParaRPr lang="en-US" sz="1600" dirty="0">
              <a:solidFill>
                <a:schemeClr val="bg1"/>
              </a:solidFill>
            </a:endParaRPr>
          </a:p>
        </p:txBody>
      </p:sp>
    </p:spTree>
    <p:extLst>
      <p:ext uri="{BB962C8B-B14F-4D97-AF65-F5344CB8AC3E}">
        <p14:creationId xmlns:p14="http://schemas.microsoft.com/office/powerpoint/2010/main" val="1986220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F9B16-E0E3-6E22-878D-8A414BA3F28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4FDD47E-6BB5-30AE-83D5-867D98487200}"/>
              </a:ext>
              <a:ext uri="{C183D7F6-B498-43B3-948B-1728B52AA6E4}">
                <adec:decorative xmlns:adec="http://schemas.microsoft.com/office/drawing/2017/decorative" val="1"/>
              </a:ext>
            </a:extLst>
          </p:cNvPr>
          <p:cNvSpPr/>
          <p:nvPr/>
        </p:nvSpPr>
        <p:spPr>
          <a:xfrm>
            <a:off x="1" y="3506460"/>
            <a:ext cx="12192000" cy="3337783"/>
          </a:xfrm>
          <a:prstGeom prst="rect">
            <a:avLst/>
          </a:prstGeom>
          <a:solidFill>
            <a:schemeClr val="tx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33D242-3A35-9E07-6FA7-E594681CC51C}"/>
              </a:ext>
            </a:extLst>
          </p:cNvPr>
          <p:cNvSpPr>
            <a:spLocks noGrp="1"/>
          </p:cNvSpPr>
          <p:nvPr>
            <p:ph type="title"/>
          </p:nvPr>
        </p:nvSpPr>
        <p:spPr/>
        <p:txBody>
          <a:bodyPr/>
          <a:lstStyle/>
          <a:p>
            <a:r>
              <a:rPr lang="en-US" dirty="0"/>
              <a:t>Keyboard Navigation</a:t>
            </a:r>
          </a:p>
        </p:txBody>
      </p:sp>
      <p:sp>
        <p:nvSpPr>
          <p:cNvPr id="3" name="Content Placeholder 2">
            <a:extLst>
              <a:ext uri="{FF2B5EF4-FFF2-40B4-BE49-F238E27FC236}">
                <a16:creationId xmlns:a16="http://schemas.microsoft.com/office/drawing/2014/main" id="{932F0F18-92BF-B507-CACC-7862D1CB174E}"/>
              </a:ext>
            </a:extLst>
          </p:cNvPr>
          <p:cNvSpPr>
            <a:spLocks noGrp="1"/>
          </p:cNvSpPr>
          <p:nvPr>
            <p:ph idx="1"/>
          </p:nvPr>
        </p:nvSpPr>
        <p:spPr>
          <a:xfrm>
            <a:off x="1066826" y="1927860"/>
            <a:ext cx="9956747" cy="4330522"/>
          </a:xfrm>
        </p:spPr>
        <p:txBody>
          <a:bodyPr>
            <a:normAutofit/>
          </a:bodyPr>
          <a:lstStyle/>
          <a:p>
            <a:pPr marL="0" indent="0">
              <a:buNone/>
            </a:pPr>
            <a:r>
              <a:rPr lang="en-US" sz="2100" dirty="0"/>
              <a:t>The Platform's keyboard navigation may not be "intuitive" for keyboard users.</a:t>
            </a:r>
          </a:p>
          <a:p>
            <a:pPr marL="0" indent="0">
              <a:buNone/>
            </a:pPr>
            <a:endParaRPr lang="en-US" dirty="0"/>
          </a:p>
          <a:p>
            <a:pPr marL="0" indent="0">
              <a:buNone/>
            </a:pPr>
            <a:endParaRPr lang="en-US" dirty="0"/>
          </a:p>
          <a:p>
            <a:pPr marL="0" indent="0">
              <a:buNone/>
            </a:pPr>
            <a:endParaRPr lang="en-US" dirty="0"/>
          </a:p>
          <a:p>
            <a:pPr marL="0" indent="0">
              <a:buNone/>
            </a:pPr>
            <a:r>
              <a:rPr lang="en-US" dirty="0"/>
              <a:t>Keyboard Navigation Documentation:</a:t>
            </a:r>
          </a:p>
        </p:txBody>
      </p:sp>
      <p:sp>
        <p:nvSpPr>
          <p:cNvPr id="8" name="Content Placeholder 2">
            <a:extLst>
              <a:ext uri="{FF2B5EF4-FFF2-40B4-BE49-F238E27FC236}">
                <a16:creationId xmlns:a16="http://schemas.microsoft.com/office/drawing/2014/main" id="{FD6F9AE6-8266-5A3D-19B2-0B2279FA3508}"/>
              </a:ext>
            </a:extLst>
          </p:cNvPr>
          <p:cNvSpPr txBox="1">
            <a:spLocks/>
          </p:cNvSpPr>
          <p:nvPr/>
        </p:nvSpPr>
        <p:spPr>
          <a:xfrm>
            <a:off x="1066826" y="4539232"/>
            <a:ext cx="3556852" cy="237804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686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Power BI</a:t>
            </a:r>
          </a:p>
          <a:p>
            <a:pPr marL="0" indent="0">
              <a:buNone/>
            </a:pPr>
            <a:r>
              <a:rPr lang="en-US" sz="1600" dirty="0">
                <a:hlinkClick r:id="rId3"/>
              </a:rPr>
              <a:t>Power BI Keyboard Accessibility</a:t>
            </a:r>
            <a:endParaRPr lang="en-US" sz="1600" dirty="0"/>
          </a:p>
        </p:txBody>
      </p:sp>
      <p:sp>
        <p:nvSpPr>
          <p:cNvPr id="9" name="Content Placeholder 2">
            <a:extLst>
              <a:ext uri="{FF2B5EF4-FFF2-40B4-BE49-F238E27FC236}">
                <a16:creationId xmlns:a16="http://schemas.microsoft.com/office/drawing/2014/main" id="{2997385D-4183-E9C8-DAA7-BE9038D4E4B0}"/>
              </a:ext>
            </a:extLst>
          </p:cNvPr>
          <p:cNvSpPr txBox="1">
            <a:spLocks/>
          </p:cNvSpPr>
          <p:nvPr/>
        </p:nvSpPr>
        <p:spPr>
          <a:xfrm>
            <a:off x="4623678" y="4539232"/>
            <a:ext cx="3556852" cy="237804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686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Tableau</a:t>
            </a:r>
          </a:p>
          <a:p>
            <a:pPr marL="0" indent="0">
              <a:buNone/>
            </a:pPr>
            <a:r>
              <a:rPr lang="en-US" sz="1600" dirty="0">
                <a:hlinkClick r:id="rId4"/>
              </a:rPr>
              <a:t>Tableau Keyboard Accessibility</a:t>
            </a:r>
            <a:endParaRPr lang="en-US" sz="1600" dirty="0"/>
          </a:p>
        </p:txBody>
      </p:sp>
    </p:spTree>
    <p:extLst>
      <p:ext uri="{BB962C8B-B14F-4D97-AF65-F5344CB8AC3E}">
        <p14:creationId xmlns:p14="http://schemas.microsoft.com/office/powerpoint/2010/main" val="3984887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B69D4-5241-A6B0-6E93-E60942A803FE}"/>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A6BC626C-DF37-3FF8-569B-DD581E8C1FB9}"/>
              </a:ext>
              <a:ext uri="{C183D7F6-B498-43B3-948B-1728B52AA6E4}">
                <adec:decorative xmlns:adec="http://schemas.microsoft.com/office/drawing/2017/decorative" val="1"/>
              </a:ext>
            </a:extLst>
          </p:cNvPr>
          <p:cNvSpPr/>
          <p:nvPr/>
        </p:nvSpPr>
        <p:spPr>
          <a:xfrm>
            <a:off x="1" y="3506460"/>
            <a:ext cx="12192000" cy="3337783"/>
          </a:xfrm>
          <a:prstGeom prst="rect">
            <a:avLst/>
          </a:prstGeom>
          <a:solidFill>
            <a:schemeClr val="tx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65CC3A-3043-47A3-467A-3075F356092A}"/>
              </a:ext>
            </a:extLst>
          </p:cNvPr>
          <p:cNvSpPr>
            <a:spLocks noGrp="1"/>
          </p:cNvSpPr>
          <p:nvPr>
            <p:ph type="title"/>
          </p:nvPr>
        </p:nvSpPr>
        <p:spPr>
          <a:xfrm>
            <a:off x="920502" y="653714"/>
            <a:ext cx="9956747" cy="805903"/>
          </a:xfrm>
        </p:spPr>
        <p:txBody>
          <a:bodyPr/>
          <a:lstStyle/>
          <a:p>
            <a:r>
              <a:rPr lang="en-US" dirty="0"/>
              <a:t>Show Table View</a:t>
            </a:r>
          </a:p>
        </p:txBody>
      </p:sp>
      <p:sp>
        <p:nvSpPr>
          <p:cNvPr id="3" name="Content Placeholder 2">
            <a:extLst>
              <a:ext uri="{FF2B5EF4-FFF2-40B4-BE49-F238E27FC236}">
                <a16:creationId xmlns:a16="http://schemas.microsoft.com/office/drawing/2014/main" id="{204B17CC-2BD9-26A5-FA78-4F7EAB53DDF6}"/>
              </a:ext>
            </a:extLst>
          </p:cNvPr>
          <p:cNvSpPr>
            <a:spLocks noGrp="1"/>
          </p:cNvSpPr>
          <p:nvPr>
            <p:ph idx="1"/>
          </p:nvPr>
        </p:nvSpPr>
        <p:spPr>
          <a:xfrm>
            <a:off x="1440592" y="1900069"/>
            <a:ext cx="4512999" cy="1528931"/>
          </a:xfrm>
        </p:spPr>
        <p:txBody>
          <a:bodyPr>
            <a:normAutofit/>
          </a:bodyPr>
          <a:lstStyle/>
          <a:p>
            <a:pPr marL="0" indent="0">
              <a:buNone/>
            </a:pPr>
            <a:r>
              <a:rPr lang="en-US" sz="2200" dirty="0"/>
              <a:t>A user may prefer a </a:t>
            </a:r>
            <a:r>
              <a:rPr lang="en-US" sz="2200" b="1" dirty="0"/>
              <a:t>table</a:t>
            </a:r>
            <a:r>
              <a:rPr lang="en-US" sz="2200" dirty="0"/>
              <a:t> </a:t>
            </a:r>
            <a:br>
              <a:rPr lang="en-US" sz="2200" dirty="0"/>
            </a:br>
            <a:r>
              <a:rPr lang="en-US" sz="2200" dirty="0"/>
              <a:t>instead of the visualization.</a:t>
            </a:r>
          </a:p>
        </p:txBody>
      </p:sp>
      <p:pic>
        <p:nvPicPr>
          <p:cNvPr id="5" name="Picture 4" descr="data table view">
            <a:extLst>
              <a:ext uri="{FF2B5EF4-FFF2-40B4-BE49-F238E27FC236}">
                <a16:creationId xmlns:a16="http://schemas.microsoft.com/office/drawing/2014/main" id="{1C37EC32-BFAE-A883-7DE2-F4057CCE5678}"/>
              </a:ext>
            </a:extLst>
          </p:cNvPr>
          <p:cNvPicPr>
            <a:picLocks noChangeAspect="1"/>
          </p:cNvPicPr>
          <p:nvPr/>
        </p:nvPicPr>
        <p:blipFill>
          <a:blip r:embed="rId3"/>
          <a:stretch>
            <a:fillRect/>
          </a:stretch>
        </p:blipFill>
        <p:spPr>
          <a:xfrm>
            <a:off x="6096000" y="1459617"/>
            <a:ext cx="3700785" cy="1839779"/>
          </a:xfrm>
          <a:prstGeom prst="rect">
            <a:avLst/>
          </a:prstGeom>
        </p:spPr>
      </p:pic>
      <p:sp>
        <p:nvSpPr>
          <p:cNvPr id="8" name="Content Placeholder 2">
            <a:extLst>
              <a:ext uri="{FF2B5EF4-FFF2-40B4-BE49-F238E27FC236}">
                <a16:creationId xmlns:a16="http://schemas.microsoft.com/office/drawing/2014/main" id="{4A724E5B-8FD2-D3CF-AB6D-FBCF4B873BC8}"/>
              </a:ext>
            </a:extLst>
          </p:cNvPr>
          <p:cNvSpPr txBox="1">
            <a:spLocks/>
          </p:cNvSpPr>
          <p:nvPr/>
        </p:nvSpPr>
        <p:spPr>
          <a:xfrm>
            <a:off x="1440592" y="3986326"/>
            <a:ext cx="3556852" cy="2378049"/>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686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Power BI</a:t>
            </a:r>
          </a:p>
          <a:p>
            <a:pPr marL="228600" lvl="1" indent="0">
              <a:buNone/>
            </a:pPr>
            <a:r>
              <a:rPr lang="en-US" dirty="0">
                <a:solidFill>
                  <a:schemeClr val="bg1"/>
                </a:solidFill>
              </a:rPr>
              <a:t>Functionality is automatic:</a:t>
            </a:r>
          </a:p>
          <a:p>
            <a:pPr lvl="1"/>
            <a:r>
              <a:rPr lang="en-US" sz="1400" dirty="0">
                <a:solidFill>
                  <a:schemeClr val="bg1"/>
                </a:solidFill>
              </a:rPr>
              <a:t>Select visualization</a:t>
            </a:r>
          </a:p>
          <a:p>
            <a:pPr lvl="1"/>
            <a:r>
              <a:rPr lang="en-US" sz="1400" dirty="0">
                <a:solidFill>
                  <a:schemeClr val="bg1"/>
                </a:solidFill>
              </a:rPr>
              <a:t>Alt + Shift + F11 to show as a table</a:t>
            </a:r>
          </a:p>
        </p:txBody>
      </p:sp>
      <p:sp>
        <p:nvSpPr>
          <p:cNvPr id="9" name="Content Placeholder 2">
            <a:extLst>
              <a:ext uri="{FF2B5EF4-FFF2-40B4-BE49-F238E27FC236}">
                <a16:creationId xmlns:a16="http://schemas.microsoft.com/office/drawing/2014/main" id="{3D241EDC-112A-BAD6-03ED-894995CE0D89}"/>
              </a:ext>
            </a:extLst>
          </p:cNvPr>
          <p:cNvSpPr txBox="1">
            <a:spLocks/>
          </p:cNvSpPr>
          <p:nvPr/>
        </p:nvSpPr>
        <p:spPr>
          <a:xfrm>
            <a:off x="4997443" y="3986326"/>
            <a:ext cx="5457260" cy="237804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686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Tableau</a:t>
            </a:r>
          </a:p>
          <a:p>
            <a:pPr marL="228600" lvl="1" indent="0">
              <a:buNone/>
            </a:pPr>
            <a:r>
              <a:rPr lang="en-US" dirty="0">
                <a:solidFill>
                  <a:schemeClr val="bg1"/>
                </a:solidFill>
              </a:rPr>
              <a:t>You need to turn it on:</a:t>
            </a:r>
          </a:p>
          <a:p>
            <a:pPr lvl="1"/>
            <a:r>
              <a:rPr lang="en-US" sz="1400" dirty="0">
                <a:solidFill>
                  <a:schemeClr val="bg1"/>
                </a:solidFill>
              </a:rPr>
              <a:t>Worksheet → enable "Show View Data"</a:t>
            </a:r>
          </a:p>
          <a:p>
            <a:pPr marL="228600" lvl="1" indent="0">
              <a:buNone/>
            </a:pPr>
            <a:r>
              <a:rPr lang="en-US" dirty="0">
                <a:solidFill>
                  <a:schemeClr val="bg1"/>
                </a:solidFill>
              </a:rPr>
              <a:t>Now users can:</a:t>
            </a:r>
          </a:p>
          <a:p>
            <a:pPr lvl="1"/>
            <a:r>
              <a:rPr lang="en-US" sz="1400" dirty="0">
                <a:solidFill>
                  <a:schemeClr val="bg1"/>
                </a:solidFill>
              </a:rPr>
              <a:t>Select visualization</a:t>
            </a:r>
          </a:p>
          <a:p>
            <a:pPr lvl="1"/>
            <a:r>
              <a:rPr lang="en-US" sz="1400" dirty="0">
                <a:solidFill>
                  <a:schemeClr val="bg1"/>
                </a:solidFill>
              </a:rPr>
              <a:t>Alt to activate menu bar</a:t>
            </a:r>
          </a:p>
          <a:p>
            <a:pPr lvl="1"/>
            <a:r>
              <a:rPr lang="en-US" sz="1400" dirty="0">
                <a:solidFill>
                  <a:schemeClr val="bg1"/>
                </a:solidFill>
              </a:rPr>
              <a:t>Worksheet → "View Data" to show as a table</a:t>
            </a:r>
          </a:p>
        </p:txBody>
      </p:sp>
    </p:spTree>
    <p:extLst>
      <p:ext uri="{BB962C8B-B14F-4D97-AF65-F5344CB8AC3E}">
        <p14:creationId xmlns:p14="http://schemas.microsoft.com/office/powerpoint/2010/main" val="3650986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F2757-A912-15C8-DB8D-4511D70181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C88221-D134-A3A8-DB3E-E03CEB4D3184}"/>
              </a:ext>
            </a:extLst>
          </p:cNvPr>
          <p:cNvSpPr>
            <a:spLocks noGrp="1"/>
          </p:cNvSpPr>
          <p:nvPr>
            <p:ph type="ctrTitle"/>
          </p:nvPr>
        </p:nvSpPr>
        <p:spPr>
          <a:xfrm>
            <a:off x="966175" y="2194560"/>
            <a:ext cx="5749446" cy="1638126"/>
          </a:xfrm>
        </p:spPr>
        <p:txBody>
          <a:bodyPr anchor="t">
            <a:normAutofit/>
          </a:bodyPr>
          <a:lstStyle/>
          <a:p>
            <a:r>
              <a:rPr lang="en-US" dirty="0"/>
              <a:t>☯️ Contrast</a:t>
            </a:r>
            <a:br>
              <a:rPr lang="en-US" dirty="0"/>
            </a:br>
            <a:endParaRPr lang="en-US" dirty="0"/>
          </a:p>
        </p:txBody>
      </p:sp>
      <p:sp>
        <p:nvSpPr>
          <p:cNvPr id="3" name="Content Placeholder 2">
            <a:extLst>
              <a:ext uri="{FF2B5EF4-FFF2-40B4-BE49-F238E27FC236}">
                <a16:creationId xmlns:a16="http://schemas.microsoft.com/office/drawing/2014/main" id="{4E7BFC3D-A370-6620-8F0B-AA20C3F48528}"/>
              </a:ext>
            </a:extLst>
          </p:cNvPr>
          <p:cNvSpPr>
            <a:spLocks noGrp="1"/>
          </p:cNvSpPr>
          <p:nvPr>
            <p:ph type="subTitle" idx="1"/>
          </p:nvPr>
        </p:nvSpPr>
        <p:spPr>
          <a:xfrm>
            <a:off x="6797040" y="3027679"/>
            <a:ext cx="4402898" cy="2169039"/>
          </a:xfrm>
        </p:spPr>
        <p:txBody>
          <a:bodyPr anchor="t">
            <a:normAutofit/>
          </a:bodyPr>
          <a:lstStyle/>
          <a:p>
            <a:r>
              <a:rPr lang="en-US" dirty="0"/>
              <a:t>Text Contrast</a:t>
            </a:r>
          </a:p>
          <a:p>
            <a:r>
              <a:rPr lang="en-US" dirty="0"/>
              <a:t>Graphical Object Contrast</a:t>
            </a:r>
          </a:p>
          <a:p>
            <a:r>
              <a:rPr lang="en-US" dirty="0"/>
              <a:t>User Interface Contrast</a:t>
            </a:r>
          </a:p>
        </p:txBody>
      </p:sp>
      <p:pic>
        <p:nvPicPr>
          <p:cNvPr id="5" name="Graphic 4" descr="North Carolina Department of Information Technology">
            <a:extLst>
              <a:ext uri="{FF2B5EF4-FFF2-40B4-BE49-F238E27FC236}">
                <a16:creationId xmlns:a16="http://schemas.microsoft.com/office/drawing/2014/main" id="{839605FD-246F-7393-4B36-EFE6EC5BE5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23518" y="6329680"/>
            <a:ext cx="2218925" cy="363727"/>
          </a:xfrm>
          <a:prstGeom prst="rect">
            <a:avLst/>
          </a:prstGeom>
        </p:spPr>
      </p:pic>
    </p:spTree>
    <p:extLst>
      <p:ext uri="{BB962C8B-B14F-4D97-AF65-F5344CB8AC3E}">
        <p14:creationId xmlns:p14="http://schemas.microsoft.com/office/powerpoint/2010/main" val="3564511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5E8D5-104A-6589-3800-CA421E097B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FA42EF-BE61-69FF-25EF-BAB8F249442A}"/>
              </a:ext>
            </a:extLst>
          </p:cNvPr>
          <p:cNvSpPr>
            <a:spLocks noGrp="1"/>
          </p:cNvSpPr>
          <p:nvPr>
            <p:ph type="title"/>
          </p:nvPr>
        </p:nvSpPr>
        <p:spPr/>
        <p:txBody>
          <a:bodyPr>
            <a:normAutofit/>
          </a:bodyPr>
          <a:lstStyle/>
          <a:p>
            <a:r>
              <a:rPr lang="en-US" dirty="0"/>
              <a:t>Text Contrast</a:t>
            </a:r>
          </a:p>
        </p:txBody>
      </p:sp>
      <p:sp>
        <p:nvSpPr>
          <p:cNvPr id="3" name="Text Placeholder 2">
            <a:extLst>
              <a:ext uri="{FF2B5EF4-FFF2-40B4-BE49-F238E27FC236}">
                <a16:creationId xmlns:a16="http://schemas.microsoft.com/office/drawing/2014/main" id="{54C7DDF5-4BCF-6078-D924-34BA30443836}"/>
              </a:ext>
            </a:extLst>
          </p:cNvPr>
          <p:cNvSpPr>
            <a:spLocks noGrp="1"/>
          </p:cNvSpPr>
          <p:nvPr>
            <p:ph idx="1"/>
          </p:nvPr>
        </p:nvSpPr>
        <p:spPr/>
        <p:txBody>
          <a:bodyPr/>
          <a:lstStyle/>
          <a:p>
            <a:pPr marL="0" indent="0">
              <a:buNone/>
            </a:pPr>
            <a:r>
              <a:rPr lang="en-US" sz="2400" dirty="0"/>
              <a:t>Text must have a contrast ratio of at least </a:t>
            </a:r>
            <a:r>
              <a:rPr lang="en-US" sz="2400" b="1" dirty="0"/>
              <a:t>4.5:1  </a:t>
            </a:r>
            <a:r>
              <a:rPr lang="en-US" sz="1800" dirty="0">
                <a:solidFill>
                  <a:schemeClr val="accent1"/>
                </a:solidFill>
                <a:hlinkClick r:id="rId3">
                  <a:extLst>
                    <a:ext uri="{A12FA001-AC4F-418D-AE19-62706E023703}">
                      <ahyp:hlinkClr xmlns:ahyp="http://schemas.microsoft.com/office/drawing/2018/hyperlinkcolor" val="tx"/>
                    </a:ext>
                  </a:extLst>
                </a:hlinkClick>
              </a:rPr>
              <a:t>WCAG SC 1.4.3</a:t>
            </a:r>
            <a:endParaRPr lang="en-US" sz="1800" dirty="0">
              <a:solidFill>
                <a:schemeClr val="accent1"/>
              </a:solidFill>
            </a:endParaRPr>
          </a:p>
          <a:p>
            <a:endParaRPr lang="en-US" dirty="0"/>
          </a:p>
          <a:p>
            <a:endParaRPr lang="en-US" dirty="0"/>
          </a:p>
        </p:txBody>
      </p:sp>
      <p:pic>
        <p:nvPicPr>
          <p:cNvPr id="16" name="Picture 15" descr="4 Examples of good text contrast">
            <a:extLst>
              <a:ext uri="{FF2B5EF4-FFF2-40B4-BE49-F238E27FC236}">
                <a16:creationId xmlns:a16="http://schemas.microsoft.com/office/drawing/2014/main" id="{78FE0AB1-BB19-E393-5273-443CFA0D85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5397" y="2734124"/>
            <a:ext cx="2039409" cy="303971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 name="Picture 17" descr="4 Examples of low text contrast">
            <a:extLst>
              <a:ext uri="{FF2B5EF4-FFF2-40B4-BE49-F238E27FC236}">
                <a16:creationId xmlns:a16="http://schemas.microsoft.com/office/drawing/2014/main" id="{6266903A-F9A4-F035-DD74-8F87F2F7F4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4296" y="2734123"/>
            <a:ext cx="2036638" cy="303971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0352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0B73F-D6FD-7753-F357-E5A09B1D8E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B62E06-5422-D2C0-9642-E0C487DFB31B}"/>
              </a:ext>
            </a:extLst>
          </p:cNvPr>
          <p:cNvSpPr>
            <a:spLocks noGrp="1"/>
          </p:cNvSpPr>
          <p:nvPr>
            <p:ph type="title"/>
          </p:nvPr>
        </p:nvSpPr>
        <p:spPr/>
        <p:txBody>
          <a:bodyPr>
            <a:normAutofit/>
          </a:bodyPr>
          <a:lstStyle/>
          <a:p>
            <a:r>
              <a:rPr lang="en-US" dirty="0"/>
              <a:t>Non-Text Contrast</a:t>
            </a:r>
          </a:p>
        </p:txBody>
      </p:sp>
      <p:sp>
        <p:nvSpPr>
          <p:cNvPr id="3" name="Text Placeholder 2">
            <a:extLst>
              <a:ext uri="{FF2B5EF4-FFF2-40B4-BE49-F238E27FC236}">
                <a16:creationId xmlns:a16="http://schemas.microsoft.com/office/drawing/2014/main" id="{F7566764-0BC6-AE3B-0E34-512EB3A5E36A}"/>
              </a:ext>
            </a:extLst>
          </p:cNvPr>
          <p:cNvSpPr>
            <a:spLocks noGrp="1"/>
          </p:cNvSpPr>
          <p:nvPr>
            <p:ph idx="1"/>
          </p:nvPr>
        </p:nvSpPr>
        <p:spPr>
          <a:xfrm>
            <a:off x="1117625" y="1507524"/>
            <a:ext cx="9956747" cy="4503722"/>
          </a:xfrm>
        </p:spPr>
        <p:txBody>
          <a:bodyPr>
            <a:normAutofit/>
          </a:bodyPr>
          <a:lstStyle/>
          <a:p>
            <a:pPr marL="0" indent="0">
              <a:buNone/>
            </a:pPr>
            <a:r>
              <a:rPr lang="en-US" sz="2400" dirty="0"/>
              <a:t>Graphical Objects must have a contrast ratio </a:t>
            </a:r>
            <a:br>
              <a:rPr lang="en-US" sz="2400" dirty="0"/>
            </a:br>
            <a:r>
              <a:rPr lang="en-US" sz="2400" dirty="0"/>
              <a:t>of at least </a:t>
            </a:r>
            <a:r>
              <a:rPr lang="en-US" sz="2400" b="1" dirty="0"/>
              <a:t>3:1</a:t>
            </a:r>
            <a:r>
              <a:rPr lang="en-US" sz="2400" dirty="0"/>
              <a:t> with adjacent colors. </a:t>
            </a:r>
            <a:r>
              <a:rPr lang="en-US" sz="1800" dirty="0">
                <a:solidFill>
                  <a:schemeClr val="accent1"/>
                </a:solidFill>
                <a:hlinkClick r:id="rId3">
                  <a:extLst>
                    <a:ext uri="{A12FA001-AC4F-418D-AE19-62706E023703}">
                      <ahyp:hlinkClr xmlns:ahyp="http://schemas.microsoft.com/office/drawing/2018/hyperlinkcolor" val="tx"/>
                    </a:ext>
                  </a:extLst>
                </a:hlinkClick>
              </a:rPr>
              <a:t>WCAG SC 1.4.11</a:t>
            </a:r>
            <a:endParaRPr lang="en-US" sz="1800" dirty="0">
              <a:solidFill>
                <a:schemeClr val="accent1"/>
              </a:solidFill>
            </a:endParaRPr>
          </a:p>
          <a:p>
            <a:endParaRPr lang="en-US" dirty="0"/>
          </a:p>
          <a:p>
            <a:endParaRPr lang="en-US" dirty="0"/>
          </a:p>
        </p:txBody>
      </p:sp>
      <p:pic>
        <p:nvPicPr>
          <p:cNvPr id="5" name="Picture 2" descr="pie chart with each slice a different color. The slices are touching.">
            <a:extLst>
              <a:ext uri="{FF2B5EF4-FFF2-40B4-BE49-F238E27FC236}">
                <a16:creationId xmlns:a16="http://schemas.microsoft.com/office/drawing/2014/main" id="{0B0D9100-061C-2EDA-4574-58EBD5AB9F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543"/>
          <a:stretch>
            <a:fillRect/>
          </a:stretch>
        </p:blipFill>
        <p:spPr bwMode="auto">
          <a:xfrm>
            <a:off x="1730001" y="2679731"/>
            <a:ext cx="4008642" cy="3190967"/>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2">
            <a:extLst>
              <a:ext uri="{FF2B5EF4-FFF2-40B4-BE49-F238E27FC236}">
                <a16:creationId xmlns:a16="http://schemas.microsoft.com/office/drawing/2014/main" id="{11D5CCCC-5F42-4892-39FF-158BB62F50E3}"/>
              </a:ext>
            </a:extLst>
          </p:cNvPr>
          <p:cNvSpPr txBox="1">
            <a:spLocks/>
          </p:cNvSpPr>
          <p:nvPr/>
        </p:nvSpPr>
        <p:spPr>
          <a:xfrm>
            <a:off x="6095998" y="3336757"/>
            <a:ext cx="4734560" cy="265354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00000"/>
              </a:lnSpc>
              <a:spcBef>
                <a:spcPts val="500"/>
              </a:spcBef>
              <a:spcAft>
                <a:spcPts val="600"/>
              </a:spcAft>
              <a:buFont typeface="Neue Haas Grotesk Text Pro" panose="020B05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00000"/>
              </a:lnSpc>
              <a:spcBef>
                <a:spcPts val="500"/>
              </a:spcBef>
              <a:spcAft>
                <a:spcPts val="600"/>
              </a:spcAft>
              <a:buFont typeface="Arial" panose="020B0604020202020204" pitchFamily="34" charset="0"/>
              <a:buChar char="•"/>
              <a:defRPr sz="1400" kern="1200">
                <a:solidFill>
                  <a:schemeClr val="tx1"/>
                </a:solidFill>
                <a:latin typeface="+mn-lt"/>
                <a:ea typeface="+mn-ea"/>
                <a:cs typeface="+mn-cs"/>
              </a:defRPr>
            </a:lvl3pPr>
            <a:lvl4pPr marL="868680" indent="-228600" algn="l" defTabSz="914400" rtl="0" eaLnBrk="1" latinLnBrk="0" hangingPunct="1">
              <a:lnSpc>
                <a:spcPct val="100000"/>
              </a:lnSpc>
              <a:spcBef>
                <a:spcPts val="500"/>
              </a:spcBef>
              <a:spcAft>
                <a:spcPts val="600"/>
              </a:spcAft>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00000"/>
              </a:lnSpc>
              <a:spcBef>
                <a:spcPts val="500"/>
              </a:spcBef>
              <a:spcAft>
                <a:spcPts val="600"/>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lumMod val="75000"/>
                    <a:lumOff val="25000"/>
                  </a:schemeClr>
                </a:solidFill>
              </a:rPr>
              <a:t>The green and blue slices touch, so their contrast must be 3:1 or greater.</a:t>
            </a:r>
            <a:br>
              <a:rPr lang="en-US" dirty="0">
                <a:solidFill>
                  <a:schemeClr val="bg1">
                    <a:lumMod val="75000"/>
                    <a:lumOff val="25000"/>
                  </a:schemeClr>
                </a:solidFill>
              </a:rPr>
            </a:br>
            <a:br>
              <a:rPr lang="en-US" dirty="0">
                <a:solidFill>
                  <a:schemeClr val="bg1">
                    <a:lumMod val="75000"/>
                    <a:lumOff val="25000"/>
                  </a:schemeClr>
                </a:solidFill>
              </a:rPr>
            </a:br>
            <a:r>
              <a:rPr lang="en-US" dirty="0">
                <a:solidFill>
                  <a:schemeClr val="bg1">
                    <a:lumMod val="75000"/>
                    <a:lumOff val="25000"/>
                  </a:schemeClr>
                </a:solidFill>
                <a:latin typeface="Consolas" panose="020B0609020204030204" pitchFamily="49" charset="0"/>
              </a:rPr>
              <a:t>#8FB560</a:t>
            </a:r>
            <a:r>
              <a:rPr lang="en-US" dirty="0">
                <a:solidFill>
                  <a:schemeClr val="bg1">
                    <a:lumMod val="75000"/>
                    <a:lumOff val="25000"/>
                  </a:schemeClr>
                </a:solidFill>
              </a:rPr>
              <a:t> green against </a:t>
            </a:r>
            <a:r>
              <a:rPr lang="en-US" dirty="0">
                <a:solidFill>
                  <a:schemeClr val="bg1">
                    <a:lumMod val="75000"/>
                    <a:lumOff val="25000"/>
                  </a:schemeClr>
                </a:solidFill>
                <a:latin typeface="Consolas" panose="020B0609020204030204" pitchFamily="49" charset="0"/>
              </a:rPr>
              <a:t>#779ED8</a:t>
            </a:r>
            <a:r>
              <a:rPr lang="en-US" dirty="0">
                <a:solidFill>
                  <a:schemeClr val="bg1">
                    <a:lumMod val="75000"/>
                    <a:lumOff val="25000"/>
                  </a:schemeClr>
                </a:solidFill>
              </a:rPr>
              <a:t> blue measures 1.2:1 so this combo fails.</a:t>
            </a:r>
            <a:br>
              <a:rPr lang="en-US" dirty="0">
                <a:solidFill>
                  <a:schemeClr val="bg1">
                    <a:lumMod val="75000"/>
                    <a:lumOff val="25000"/>
                  </a:schemeClr>
                </a:solidFill>
              </a:rPr>
            </a:br>
            <a:br>
              <a:rPr lang="en-US" dirty="0">
                <a:solidFill>
                  <a:schemeClr val="bg1">
                    <a:lumMod val="75000"/>
                    <a:lumOff val="25000"/>
                  </a:schemeClr>
                </a:solidFill>
              </a:rPr>
            </a:br>
            <a:r>
              <a:rPr lang="en-US" dirty="0">
                <a:solidFill>
                  <a:schemeClr val="bg1">
                    <a:lumMod val="75000"/>
                    <a:lumOff val="25000"/>
                  </a:schemeClr>
                </a:solidFill>
              </a:rPr>
              <a:t>Need to </a:t>
            </a:r>
            <a:r>
              <a:rPr lang="en-US" dirty="0">
                <a:solidFill>
                  <a:schemeClr val="bg1">
                    <a:lumMod val="75000"/>
                    <a:lumOff val="25000"/>
                  </a:schemeClr>
                </a:solidFill>
                <a:hlinkClick r:id="rId5">
                  <a:extLst>
                    <a:ext uri="{A12FA001-AC4F-418D-AE19-62706E023703}">
                      <ahyp:hlinkClr xmlns:ahyp="http://schemas.microsoft.com/office/drawing/2018/hyperlinkcolor" val="tx"/>
                    </a:ext>
                  </a:extLst>
                </a:hlinkClick>
              </a:rPr>
              <a:t>measure</a:t>
            </a:r>
            <a:r>
              <a:rPr lang="en-US" dirty="0">
                <a:solidFill>
                  <a:schemeClr val="bg1">
                    <a:lumMod val="75000"/>
                    <a:lumOff val="25000"/>
                  </a:schemeClr>
                </a:solidFill>
              </a:rPr>
              <a:t> all touching colors.</a:t>
            </a:r>
            <a:endParaRPr lang="en-US" sz="1400" dirty="0">
              <a:solidFill>
                <a:schemeClr val="bg1">
                  <a:lumMod val="75000"/>
                  <a:lumOff val="25000"/>
                </a:schemeClr>
              </a:solidFill>
            </a:endParaRPr>
          </a:p>
        </p:txBody>
      </p:sp>
    </p:spTree>
    <p:extLst>
      <p:ext uri="{BB962C8B-B14F-4D97-AF65-F5344CB8AC3E}">
        <p14:creationId xmlns:p14="http://schemas.microsoft.com/office/powerpoint/2010/main" val="490884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902B0-E279-7B66-8339-122CA95E6B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0CF984-6616-05BA-E908-C0189E26029F}"/>
              </a:ext>
            </a:extLst>
          </p:cNvPr>
          <p:cNvSpPr>
            <a:spLocks noGrp="1"/>
          </p:cNvSpPr>
          <p:nvPr>
            <p:ph type="title"/>
          </p:nvPr>
        </p:nvSpPr>
        <p:spPr/>
        <p:txBody>
          <a:bodyPr>
            <a:normAutofit/>
          </a:bodyPr>
          <a:lstStyle/>
          <a:p>
            <a:r>
              <a:rPr lang="en-US" dirty="0"/>
              <a:t>Measure Contrast Ratio</a:t>
            </a:r>
          </a:p>
        </p:txBody>
      </p:sp>
      <p:sp>
        <p:nvSpPr>
          <p:cNvPr id="6" name="TextBox 5">
            <a:extLst>
              <a:ext uri="{FF2B5EF4-FFF2-40B4-BE49-F238E27FC236}">
                <a16:creationId xmlns:a16="http://schemas.microsoft.com/office/drawing/2014/main" id="{F57F15D5-BEDD-771F-0400-A87EB231AEA9}"/>
              </a:ext>
            </a:extLst>
          </p:cNvPr>
          <p:cNvSpPr txBox="1"/>
          <p:nvPr/>
        </p:nvSpPr>
        <p:spPr>
          <a:xfrm>
            <a:off x="1172623" y="1384652"/>
            <a:ext cx="3246402" cy="646331"/>
          </a:xfrm>
          <a:prstGeom prst="rect">
            <a:avLst/>
          </a:prstGeom>
          <a:noFill/>
        </p:spPr>
        <p:txBody>
          <a:bodyPr wrap="none" rtlCol="0">
            <a:spAutoFit/>
          </a:bodyPr>
          <a:lstStyle/>
          <a:p>
            <a:r>
              <a:rPr lang="en-US" b="1" dirty="0">
                <a:solidFill>
                  <a:schemeClr val="accent1"/>
                </a:solidFill>
                <a:hlinkClick r:id="rId3">
                  <a:extLst>
                    <a:ext uri="{A12FA001-AC4F-418D-AE19-62706E023703}">
                      <ahyp:hlinkClr xmlns:ahyp="http://schemas.microsoft.com/office/drawing/2018/hyperlinkcolor" val="tx"/>
                    </a:ext>
                  </a:extLst>
                </a:hlinkClick>
              </a:rPr>
              <a:t>Web Aim Contrast Checker</a:t>
            </a:r>
            <a:br>
              <a:rPr lang="en-US" dirty="0">
                <a:solidFill>
                  <a:schemeClr val="accent1"/>
                </a:solidFill>
                <a:hlinkClick r:id="rId3">
                  <a:extLst>
                    <a:ext uri="{A12FA001-AC4F-418D-AE19-62706E023703}">
                      <ahyp:hlinkClr xmlns:ahyp="http://schemas.microsoft.com/office/drawing/2018/hyperlinkcolor" val="tx"/>
                    </a:ext>
                  </a:extLst>
                </a:hlinkClick>
              </a:rPr>
            </a:br>
            <a:endParaRPr lang="en-US" dirty="0">
              <a:solidFill>
                <a:schemeClr val="accent1"/>
              </a:solidFill>
            </a:endParaRPr>
          </a:p>
        </p:txBody>
      </p:sp>
      <p:sp>
        <p:nvSpPr>
          <p:cNvPr id="8" name="TextBox 7">
            <a:extLst>
              <a:ext uri="{FF2B5EF4-FFF2-40B4-BE49-F238E27FC236}">
                <a16:creationId xmlns:a16="http://schemas.microsoft.com/office/drawing/2014/main" id="{4584F621-EBD5-9175-9711-EBDC5BA27AD2}"/>
              </a:ext>
            </a:extLst>
          </p:cNvPr>
          <p:cNvSpPr txBox="1"/>
          <p:nvPr/>
        </p:nvSpPr>
        <p:spPr>
          <a:xfrm>
            <a:off x="6508312" y="1373046"/>
            <a:ext cx="3201517" cy="646331"/>
          </a:xfrm>
          <a:prstGeom prst="rect">
            <a:avLst/>
          </a:prstGeom>
          <a:noFill/>
        </p:spPr>
        <p:txBody>
          <a:bodyPr wrap="none" rtlCol="0">
            <a:spAutoFit/>
          </a:bodyPr>
          <a:lstStyle/>
          <a:p>
            <a:r>
              <a:rPr lang="en-US" b="1" dirty="0" err="1">
                <a:solidFill>
                  <a:schemeClr val="accent1"/>
                </a:solidFill>
                <a:hlinkClick r:id="rId4">
                  <a:extLst>
                    <a:ext uri="{A12FA001-AC4F-418D-AE19-62706E023703}">
                      <ahyp:hlinkClr xmlns:ahyp="http://schemas.microsoft.com/office/drawing/2018/hyperlinkcolor" val="tx"/>
                    </a:ext>
                  </a:extLst>
                </a:hlinkClick>
              </a:rPr>
              <a:t>Colour</a:t>
            </a:r>
            <a:r>
              <a:rPr lang="en-US" b="1" dirty="0">
                <a:solidFill>
                  <a:schemeClr val="accent1"/>
                </a:solidFill>
                <a:hlinkClick r:id="rId4">
                  <a:extLst>
                    <a:ext uri="{A12FA001-AC4F-418D-AE19-62706E023703}">
                      <ahyp:hlinkClr xmlns:ahyp="http://schemas.microsoft.com/office/drawing/2018/hyperlinkcolor" val="tx"/>
                    </a:ext>
                  </a:extLst>
                </a:hlinkClick>
              </a:rPr>
              <a:t> Contrast </a:t>
            </a:r>
            <a:r>
              <a:rPr lang="en-US" b="1" dirty="0" err="1">
                <a:solidFill>
                  <a:schemeClr val="accent1"/>
                </a:solidFill>
                <a:hlinkClick r:id="rId4">
                  <a:extLst>
                    <a:ext uri="{A12FA001-AC4F-418D-AE19-62706E023703}">
                      <ahyp:hlinkClr xmlns:ahyp="http://schemas.microsoft.com/office/drawing/2018/hyperlinkcolor" val="tx"/>
                    </a:ext>
                  </a:extLst>
                </a:hlinkClick>
              </a:rPr>
              <a:t>Analyser</a:t>
            </a:r>
            <a:r>
              <a:rPr lang="en-US" b="1" dirty="0">
                <a:solidFill>
                  <a:schemeClr val="accent1"/>
                </a:solidFill>
                <a:hlinkClick r:id="rId4">
                  <a:extLst>
                    <a:ext uri="{A12FA001-AC4F-418D-AE19-62706E023703}">
                      <ahyp:hlinkClr xmlns:ahyp="http://schemas.microsoft.com/office/drawing/2018/hyperlinkcolor" val="tx"/>
                    </a:ext>
                  </a:extLst>
                </a:hlinkClick>
              </a:rPr>
              <a:t> </a:t>
            </a:r>
            <a:endParaRPr lang="en-US" dirty="0">
              <a:solidFill>
                <a:schemeClr val="accent1"/>
              </a:solidFill>
            </a:endParaRPr>
          </a:p>
          <a:p>
            <a:endParaRPr lang="en-US" dirty="0"/>
          </a:p>
        </p:txBody>
      </p:sp>
      <p:pic>
        <p:nvPicPr>
          <p:cNvPr id="10" name="Picture 9">
            <a:extLst>
              <a:ext uri="{FF2B5EF4-FFF2-40B4-BE49-F238E27FC236}">
                <a16:creationId xmlns:a16="http://schemas.microsoft.com/office/drawing/2014/main" id="{4CC6DF2A-2C58-B050-2B23-E867DAE5015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71642" y="1928706"/>
            <a:ext cx="4315374" cy="4107351"/>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D58FCC37-2CC2-4713-5613-905ED474B0E9}"/>
              </a:ext>
              <a:ext uri="{C183D7F6-B498-43B3-948B-1728B52AA6E4}">
                <adec:decorative xmlns:adec="http://schemas.microsoft.com/office/drawing/2017/decorative" val="1"/>
              </a:ext>
            </a:extLst>
          </p:cNvPr>
          <p:cNvPicPr>
            <a:picLocks noChangeAspect="1"/>
          </p:cNvPicPr>
          <p:nvPr/>
        </p:nvPicPr>
        <p:blipFill>
          <a:blip r:embed="rId6"/>
          <a:srcRect l="517"/>
          <a:stretch>
            <a:fillRect/>
          </a:stretch>
        </p:blipFill>
        <p:spPr>
          <a:xfrm>
            <a:off x="6604986" y="1928706"/>
            <a:ext cx="3290848" cy="410735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02897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162A7-E76D-95D3-642F-A390B47BAB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A7B083-3570-47F5-89F0-1F6ECC7EDBE3}"/>
              </a:ext>
            </a:extLst>
          </p:cNvPr>
          <p:cNvSpPr>
            <a:spLocks noGrp="1"/>
          </p:cNvSpPr>
          <p:nvPr>
            <p:ph type="title"/>
          </p:nvPr>
        </p:nvSpPr>
        <p:spPr/>
        <p:txBody>
          <a:bodyPr>
            <a:normAutofit/>
          </a:bodyPr>
          <a:lstStyle/>
          <a:p>
            <a:r>
              <a:rPr lang="en-US" dirty="0"/>
              <a:t>Dark Background Theme</a:t>
            </a:r>
          </a:p>
        </p:txBody>
      </p:sp>
      <p:sp>
        <p:nvSpPr>
          <p:cNvPr id="3" name="Text Placeholder 2">
            <a:extLst>
              <a:ext uri="{FF2B5EF4-FFF2-40B4-BE49-F238E27FC236}">
                <a16:creationId xmlns:a16="http://schemas.microsoft.com/office/drawing/2014/main" id="{21A72B86-7B44-D09E-0BDD-59860154FA56}"/>
              </a:ext>
            </a:extLst>
          </p:cNvPr>
          <p:cNvSpPr>
            <a:spLocks noGrp="1"/>
          </p:cNvSpPr>
          <p:nvPr>
            <p:ph idx="1"/>
          </p:nvPr>
        </p:nvSpPr>
        <p:spPr>
          <a:xfrm>
            <a:off x="1117626" y="1754660"/>
            <a:ext cx="8270213" cy="4503722"/>
          </a:xfrm>
        </p:spPr>
        <p:txBody>
          <a:bodyPr/>
          <a:lstStyle/>
          <a:p>
            <a:pPr marL="0" indent="0">
              <a:buNone/>
            </a:pPr>
            <a:r>
              <a:rPr lang="en-US" sz="2400" dirty="0"/>
              <a:t>Want more color variety? Try a dark background theme. </a:t>
            </a:r>
            <a:endParaRPr lang="en-US" dirty="0">
              <a:solidFill>
                <a:schemeClr val="accent1"/>
              </a:solidFill>
            </a:endParaRPr>
          </a:p>
          <a:p>
            <a:endParaRPr lang="en-US" dirty="0"/>
          </a:p>
          <a:p>
            <a:endParaRPr lang="en-US" dirty="0"/>
          </a:p>
        </p:txBody>
      </p:sp>
      <p:pic>
        <p:nvPicPr>
          <p:cNvPr id="5" name="Picture 4" descr="A data visualization on a dark background. The colors stand out more.">
            <a:extLst>
              <a:ext uri="{FF2B5EF4-FFF2-40B4-BE49-F238E27FC236}">
                <a16:creationId xmlns:a16="http://schemas.microsoft.com/office/drawing/2014/main" id="{2CE697A0-80E8-EEA7-18BA-705DD6D0D97F}"/>
              </a:ext>
            </a:extLst>
          </p:cNvPr>
          <p:cNvPicPr>
            <a:picLocks noChangeAspect="1"/>
          </p:cNvPicPr>
          <p:nvPr/>
        </p:nvPicPr>
        <p:blipFill>
          <a:blip r:embed="rId3"/>
          <a:srcRect r="2885"/>
          <a:stretch>
            <a:fillRect/>
          </a:stretch>
        </p:blipFill>
        <p:spPr>
          <a:xfrm>
            <a:off x="1203960" y="2929080"/>
            <a:ext cx="4692451" cy="2748065"/>
          </a:xfrm>
          <a:prstGeom prst="rect">
            <a:avLst/>
          </a:prstGeom>
        </p:spPr>
      </p:pic>
      <p:pic>
        <p:nvPicPr>
          <p:cNvPr id="7" name="Picture 6" descr="A data visualization on a dark background. The colors stand out more.">
            <a:extLst>
              <a:ext uri="{FF2B5EF4-FFF2-40B4-BE49-F238E27FC236}">
                <a16:creationId xmlns:a16="http://schemas.microsoft.com/office/drawing/2014/main" id="{D8B264DB-16F7-2A71-6525-0087D7D5902E}"/>
              </a:ext>
            </a:extLst>
          </p:cNvPr>
          <p:cNvPicPr>
            <a:picLocks noChangeAspect="1"/>
          </p:cNvPicPr>
          <p:nvPr/>
        </p:nvPicPr>
        <p:blipFill>
          <a:blip r:embed="rId4"/>
          <a:srcRect r="1511"/>
          <a:stretch>
            <a:fillRect/>
          </a:stretch>
        </p:blipFill>
        <p:spPr>
          <a:xfrm>
            <a:off x="6252225" y="2929080"/>
            <a:ext cx="4621515" cy="2748065"/>
          </a:xfrm>
          <a:prstGeom prst="rect">
            <a:avLst/>
          </a:prstGeom>
        </p:spPr>
      </p:pic>
    </p:spTree>
    <p:extLst>
      <p:ext uri="{BB962C8B-B14F-4D97-AF65-F5344CB8AC3E}">
        <p14:creationId xmlns:p14="http://schemas.microsoft.com/office/powerpoint/2010/main" val="877544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42210-248C-BF7F-9802-8D55BFAB4F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8E8441-D989-A2BD-5366-A5C9E0C070C1}"/>
              </a:ext>
            </a:extLst>
          </p:cNvPr>
          <p:cNvSpPr>
            <a:spLocks noGrp="1"/>
          </p:cNvSpPr>
          <p:nvPr>
            <p:ph type="title"/>
          </p:nvPr>
        </p:nvSpPr>
        <p:spPr>
          <a:xfrm>
            <a:off x="1117626" y="1747040"/>
            <a:ext cx="9956747" cy="805903"/>
          </a:xfrm>
        </p:spPr>
        <p:txBody>
          <a:bodyPr>
            <a:normAutofit/>
          </a:bodyPr>
          <a:lstStyle/>
          <a:p>
            <a:r>
              <a:rPr lang="en-US" dirty="0"/>
              <a:t>State Changes</a:t>
            </a:r>
          </a:p>
        </p:txBody>
      </p:sp>
      <p:sp>
        <p:nvSpPr>
          <p:cNvPr id="3" name="Text Placeholder 2">
            <a:extLst>
              <a:ext uri="{FF2B5EF4-FFF2-40B4-BE49-F238E27FC236}">
                <a16:creationId xmlns:a16="http://schemas.microsoft.com/office/drawing/2014/main" id="{2590A858-2398-55EE-AAA3-6A6BA5D60625}"/>
              </a:ext>
            </a:extLst>
          </p:cNvPr>
          <p:cNvSpPr>
            <a:spLocks noGrp="1"/>
          </p:cNvSpPr>
          <p:nvPr>
            <p:ph idx="1"/>
          </p:nvPr>
        </p:nvSpPr>
        <p:spPr>
          <a:xfrm>
            <a:off x="1117626" y="2754136"/>
            <a:ext cx="4104640" cy="3301822"/>
          </a:xfrm>
        </p:spPr>
        <p:txBody>
          <a:bodyPr/>
          <a:lstStyle/>
          <a:p>
            <a:pPr marL="0" indent="0">
              <a:buNone/>
            </a:pPr>
            <a:r>
              <a:rPr lang="en-US" sz="2400" dirty="0"/>
              <a:t>Test the contrast when colors change on </a:t>
            </a:r>
            <a:r>
              <a:rPr lang="en-US" sz="2400" b="1" dirty="0"/>
              <a:t>hover</a:t>
            </a:r>
            <a:r>
              <a:rPr lang="en-US" sz="2400" dirty="0"/>
              <a:t>, </a:t>
            </a:r>
            <a:r>
              <a:rPr lang="en-US" sz="2400" b="1" dirty="0"/>
              <a:t>pressed</a:t>
            </a:r>
            <a:r>
              <a:rPr lang="en-US" sz="2400" dirty="0"/>
              <a:t>,</a:t>
            </a:r>
            <a:r>
              <a:rPr lang="en-US" sz="2400" b="1" dirty="0"/>
              <a:t> select</a:t>
            </a:r>
            <a:r>
              <a:rPr lang="en-US" sz="2400" dirty="0"/>
              <a:t>,</a:t>
            </a:r>
            <a:r>
              <a:rPr lang="en-US" sz="2400" b="1" dirty="0"/>
              <a:t> </a:t>
            </a:r>
            <a:r>
              <a:rPr lang="en-US" sz="2400" dirty="0"/>
              <a:t>and</a:t>
            </a:r>
            <a:r>
              <a:rPr lang="en-US" sz="2400" b="1" dirty="0"/>
              <a:t> focus</a:t>
            </a:r>
            <a:r>
              <a:rPr lang="en-US" sz="2400" dirty="0"/>
              <a:t>.</a:t>
            </a:r>
          </a:p>
          <a:p>
            <a:endParaRPr lang="en-US" dirty="0"/>
          </a:p>
          <a:p>
            <a:endParaRPr lang="en-US" dirty="0"/>
          </a:p>
        </p:txBody>
      </p:sp>
      <p:pic>
        <p:nvPicPr>
          <p:cNvPr id="5" name="Picture 4" descr="A list of buttons displayed in different states: default, hover, active, focus. The states look visually distinct.">
            <a:extLst>
              <a:ext uri="{FF2B5EF4-FFF2-40B4-BE49-F238E27FC236}">
                <a16:creationId xmlns:a16="http://schemas.microsoft.com/office/drawing/2014/main" id="{BB1E4C1D-417A-BFED-A47B-F13933216792}"/>
              </a:ext>
            </a:extLst>
          </p:cNvPr>
          <p:cNvPicPr>
            <a:picLocks noChangeAspect="1"/>
          </p:cNvPicPr>
          <p:nvPr/>
        </p:nvPicPr>
        <p:blipFill>
          <a:blip r:embed="rId3"/>
          <a:srcRect r="22027"/>
          <a:stretch>
            <a:fillRect/>
          </a:stretch>
        </p:blipFill>
        <p:spPr>
          <a:xfrm>
            <a:off x="6356135" y="1443818"/>
            <a:ext cx="3844504" cy="3970364"/>
          </a:xfrm>
          <a:prstGeom prst="rect">
            <a:avLst/>
          </a:prstGeom>
        </p:spPr>
      </p:pic>
      <p:sp>
        <p:nvSpPr>
          <p:cNvPr id="6" name="TextBox 5">
            <a:extLst>
              <a:ext uri="{FF2B5EF4-FFF2-40B4-BE49-F238E27FC236}">
                <a16:creationId xmlns:a16="http://schemas.microsoft.com/office/drawing/2014/main" id="{474E2C31-2E2F-6107-E9A4-0E3894B0A9BE}"/>
              </a:ext>
            </a:extLst>
          </p:cNvPr>
          <p:cNvSpPr txBox="1"/>
          <p:nvPr/>
        </p:nvSpPr>
        <p:spPr>
          <a:xfrm>
            <a:off x="6095999" y="5414182"/>
            <a:ext cx="4104640" cy="338554"/>
          </a:xfrm>
          <a:prstGeom prst="rect">
            <a:avLst/>
          </a:prstGeom>
          <a:noFill/>
        </p:spPr>
        <p:txBody>
          <a:bodyPr wrap="square" rtlCol="0">
            <a:spAutoFit/>
          </a:bodyPr>
          <a:lstStyle/>
          <a:p>
            <a:pPr algn="r"/>
            <a:r>
              <a:rPr lang="en-US" sz="1600" dirty="0">
                <a:hlinkClick r:id="rId4"/>
              </a:rPr>
              <a:t>USWDS Button Components</a:t>
            </a:r>
            <a:endParaRPr lang="en-US" sz="1600" dirty="0"/>
          </a:p>
        </p:txBody>
      </p:sp>
    </p:spTree>
    <p:extLst>
      <p:ext uri="{BB962C8B-B14F-4D97-AF65-F5344CB8AC3E}">
        <p14:creationId xmlns:p14="http://schemas.microsoft.com/office/powerpoint/2010/main" val="21983864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6BA9A-FA47-09DA-09A0-EA420D81BCC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8E8DC1D-23D7-B6E6-E489-F9AB2CA85E0E}"/>
              </a:ext>
              <a:ext uri="{C183D7F6-B498-43B3-948B-1728B52AA6E4}">
                <adec:decorative xmlns:adec="http://schemas.microsoft.com/office/drawing/2017/decorative" val="1"/>
              </a:ext>
            </a:extLst>
          </p:cNvPr>
          <p:cNvSpPr/>
          <p:nvPr/>
        </p:nvSpPr>
        <p:spPr>
          <a:xfrm>
            <a:off x="0" y="1896534"/>
            <a:ext cx="12192000" cy="4968744"/>
          </a:xfrm>
          <a:prstGeom prst="rect">
            <a:avLst/>
          </a:prstGeom>
          <a:solidFill>
            <a:schemeClr val="tx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FD0FA2-C52B-2D28-0D7D-D5DEDEC8246D}"/>
              </a:ext>
            </a:extLst>
          </p:cNvPr>
          <p:cNvSpPr>
            <a:spLocks noGrp="1"/>
          </p:cNvSpPr>
          <p:nvPr>
            <p:ph type="title"/>
          </p:nvPr>
        </p:nvSpPr>
        <p:spPr>
          <a:xfrm>
            <a:off x="775586" y="803221"/>
            <a:ext cx="9956747" cy="805903"/>
          </a:xfrm>
        </p:spPr>
        <p:txBody>
          <a:bodyPr/>
          <a:lstStyle/>
          <a:p>
            <a:r>
              <a:rPr lang="en-US" dirty="0"/>
              <a:t>Styling States</a:t>
            </a:r>
          </a:p>
        </p:txBody>
      </p:sp>
      <p:sp>
        <p:nvSpPr>
          <p:cNvPr id="4" name="Content Placeholder 2">
            <a:extLst>
              <a:ext uri="{FF2B5EF4-FFF2-40B4-BE49-F238E27FC236}">
                <a16:creationId xmlns:a16="http://schemas.microsoft.com/office/drawing/2014/main" id="{F26EADE2-384B-FDFF-05E3-49F6524971EE}"/>
              </a:ext>
            </a:extLst>
          </p:cNvPr>
          <p:cNvSpPr txBox="1">
            <a:spLocks/>
          </p:cNvSpPr>
          <p:nvPr/>
        </p:nvSpPr>
        <p:spPr>
          <a:xfrm>
            <a:off x="775586" y="2239975"/>
            <a:ext cx="4446318" cy="1243813"/>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686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Power BI</a:t>
            </a:r>
          </a:p>
          <a:p>
            <a:r>
              <a:rPr lang="en-US" sz="1400" dirty="0">
                <a:solidFill>
                  <a:schemeClr val="bg1"/>
                </a:solidFill>
              </a:rPr>
              <a:t>For a slicer:</a:t>
            </a:r>
            <a:br>
              <a:rPr lang="en-US" sz="1400" dirty="0">
                <a:solidFill>
                  <a:schemeClr val="bg1"/>
                </a:solidFill>
              </a:rPr>
            </a:br>
            <a:r>
              <a:rPr lang="en-US" sz="1400" dirty="0">
                <a:solidFill>
                  <a:schemeClr val="bg1"/>
                </a:solidFill>
              </a:rPr>
              <a:t>Visual </a:t>
            </a:r>
            <a:r>
              <a:rPr lang="en-US" sz="1400" dirty="0">
                <a:solidFill>
                  <a:schemeClr val="bg1"/>
                </a:solidFill>
                <a:sym typeface="Wingdings" panose="05000000000000000000" pitchFamily="2" charset="2"/>
              </a:rPr>
              <a:t></a:t>
            </a:r>
            <a:r>
              <a:rPr lang="en-US" sz="1400" dirty="0">
                <a:solidFill>
                  <a:schemeClr val="bg1"/>
                </a:solidFill>
              </a:rPr>
              <a:t> Buttons </a:t>
            </a:r>
            <a:r>
              <a:rPr lang="en-US" sz="1400" dirty="0">
                <a:solidFill>
                  <a:schemeClr val="bg1"/>
                </a:solidFill>
                <a:sym typeface="Wingdings" panose="05000000000000000000" pitchFamily="2" charset="2"/>
              </a:rPr>
              <a:t></a:t>
            </a:r>
            <a:r>
              <a:rPr lang="en-US" sz="1400" dirty="0">
                <a:solidFill>
                  <a:schemeClr val="bg1"/>
                </a:solidFill>
              </a:rPr>
              <a:t> Apply settings to </a:t>
            </a:r>
            <a:r>
              <a:rPr lang="en-US" sz="1400" dirty="0">
                <a:solidFill>
                  <a:schemeClr val="bg1"/>
                </a:solidFill>
                <a:sym typeface="Wingdings" panose="05000000000000000000" pitchFamily="2" charset="2"/>
              </a:rPr>
              <a:t></a:t>
            </a:r>
            <a:r>
              <a:rPr lang="en-US" sz="1400" dirty="0">
                <a:solidFill>
                  <a:schemeClr val="bg1"/>
                </a:solidFill>
              </a:rPr>
              <a:t> States</a:t>
            </a:r>
          </a:p>
        </p:txBody>
      </p:sp>
      <p:pic>
        <p:nvPicPr>
          <p:cNvPr id="8" name="Picture 7" descr="power BI slicer states available: Default, hover, pressed, selected, mixed, disabled">
            <a:extLst>
              <a:ext uri="{FF2B5EF4-FFF2-40B4-BE49-F238E27FC236}">
                <a16:creationId xmlns:a16="http://schemas.microsoft.com/office/drawing/2014/main" id="{A1DD9BCC-684A-F4F8-173D-A676563B572D}"/>
              </a:ext>
            </a:extLst>
          </p:cNvPr>
          <p:cNvPicPr>
            <a:picLocks noChangeAspect="1"/>
          </p:cNvPicPr>
          <p:nvPr/>
        </p:nvPicPr>
        <p:blipFill>
          <a:blip r:embed="rId3"/>
          <a:stretch>
            <a:fillRect/>
          </a:stretch>
        </p:blipFill>
        <p:spPr>
          <a:xfrm>
            <a:off x="5204271" y="2582249"/>
            <a:ext cx="1390844" cy="3238952"/>
          </a:xfrm>
          <a:prstGeom prst="rect">
            <a:avLst/>
          </a:prstGeom>
        </p:spPr>
      </p:pic>
      <p:sp>
        <p:nvSpPr>
          <p:cNvPr id="5" name="Content Placeholder 2">
            <a:extLst>
              <a:ext uri="{FF2B5EF4-FFF2-40B4-BE49-F238E27FC236}">
                <a16:creationId xmlns:a16="http://schemas.microsoft.com/office/drawing/2014/main" id="{962BCE84-D370-B178-CB56-D4FE760FFA73}"/>
              </a:ext>
            </a:extLst>
          </p:cNvPr>
          <p:cNvSpPr txBox="1">
            <a:spLocks/>
          </p:cNvSpPr>
          <p:nvPr/>
        </p:nvSpPr>
        <p:spPr>
          <a:xfrm>
            <a:off x="7794879" y="2230165"/>
            <a:ext cx="3247208" cy="4089705"/>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686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Tableau</a:t>
            </a:r>
          </a:p>
          <a:p>
            <a:r>
              <a:rPr lang="en-US" sz="1400" dirty="0">
                <a:solidFill>
                  <a:schemeClr val="bg1"/>
                </a:solidFill>
              </a:rPr>
              <a:t>No native support for customizing style of button states 😱</a:t>
            </a:r>
          </a:p>
        </p:txBody>
      </p:sp>
    </p:spTree>
    <p:extLst>
      <p:ext uri="{BB962C8B-B14F-4D97-AF65-F5344CB8AC3E}">
        <p14:creationId xmlns:p14="http://schemas.microsoft.com/office/powerpoint/2010/main" val="456187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27DE8-00E0-971F-9849-0CBC075175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859537-94FB-8F64-2417-7181ECED79EB}"/>
              </a:ext>
            </a:extLst>
          </p:cNvPr>
          <p:cNvSpPr>
            <a:spLocks noGrp="1"/>
          </p:cNvSpPr>
          <p:nvPr>
            <p:ph type="title"/>
          </p:nvPr>
        </p:nvSpPr>
        <p:spPr>
          <a:xfrm>
            <a:off x="853944" y="1141112"/>
            <a:ext cx="10224654" cy="4670240"/>
          </a:xfrm>
        </p:spPr>
        <p:txBody>
          <a:bodyPr>
            <a:normAutofit/>
          </a:bodyPr>
          <a:lstStyle/>
          <a:p>
            <a:r>
              <a:rPr lang="en-US" sz="5400" dirty="0"/>
              <a:t>Would you rather?</a:t>
            </a:r>
            <a:br>
              <a:rPr lang="en-US" dirty="0"/>
            </a:br>
            <a:br>
              <a:rPr lang="en-US" dirty="0"/>
            </a:br>
            <a:r>
              <a:rPr lang="en-US" sz="3600" dirty="0"/>
              <a:t>(A)</a:t>
            </a:r>
            <a:r>
              <a:rPr lang="en-US" sz="3600" b="0" dirty="0"/>
              <a:t> Analyze data in a </a:t>
            </a:r>
            <a:r>
              <a:rPr lang="en-US" sz="3600" b="0" dirty="0">
                <a:solidFill>
                  <a:schemeClr val="accent5">
                    <a:lumMod val="40000"/>
                    <a:lumOff val="60000"/>
                  </a:schemeClr>
                </a:solidFill>
              </a:rPr>
              <a:t>spreadsheet</a:t>
            </a:r>
            <a:br>
              <a:rPr lang="en-US" sz="3600" dirty="0"/>
            </a:br>
            <a:br>
              <a:rPr lang="en-US" sz="3600" dirty="0"/>
            </a:br>
            <a:r>
              <a:rPr lang="en-US" sz="3600" dirty="0"/>
              <a:t>(B) </a:t>
            </a:r>
            <a:r>
              <a:rPr lang="en-US" sz="3600" b="0" dirty="0"/>
              <a:t>Experience a beautiful </a:t>
            </a:r>
            <a:r>
              <a:rPr lang="en-US" sz="3600" b="0" dirty="0">
                <a:solidFill>
                  <a:schemeClr val="tx2">
                    <a:lumMod val="90000"/>
                  </a:schemeClr>
                </a:solidFill>
              </a:rPr>
              <a:t>data visualization</a:t>
            </a:r>
            <a:endParaRPr lang="en-US" b="0" dirty="0">
              <a:solidFill>
                <a:schemeClr val="tx2">
                  <a:lumMod val="90000"/>
                </a:schemeClr>
              </a:solidFill>
            </a:endParaRPr>
          </a:p>
        </p:txBody>
      </p:sp>
    </p:spTree>
    <p:extLst>
      <p:ext uri="{BB962C8B-B14F-4D97-AF65-F5344CB8AC3E}">
        <p14:creationId xmlns:p14="http://schemas.microsoft.com/office/powerpoint/2010/main" val="15620418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AF5C7-3B24-8772-48D6-EBB3ED3215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F8A67B-EDD2-5497-62B3-DAB4F40388B1}"/>
              </a:ext>
            </a:extLst>
          </p:cNvPr>
          <p:cNvSpPr>
            <a:spLocks noGrp="1"/>
          </p:cNvSpPr>
          <p:nvPr>
            <p:ph type="ctrTitle"/>
          </p:nvPr>
        </p:nvSpPr>
        <p:spPr>
          <a:xfrm>
            <a:off x="1047455" y="2272197"/>
            <a:ext cx="5749446" cy="1590969"/>
          </a:xfrm>
        </p:spPr>
        <p:txBody>
          <a:bodyPr/>
          <a:lstStyle/>
          <a:p>
            <a:r>
              <a:rPr lang="en-US" dirty="0"/>
              <a:t>🎨 Use of Color</a:t>
            </a:r>
          </a:p>
        </p:txBody>
      </p:sp>
      <p:sp>
        <p:nvSpPr>
          <p:cNvPr id="3" name="Content Placeholder 2">
            <a:extLst>
              <a:ext uri="{FF2B5EF4-FFF2-40B4-BE49-F238E27FC236}">
                <a16:creationId xmlns:a16="http://schemas.microsoft.com/office/drawing/2014/main" id="{F492D071-B258-7806-F57F-5F0AF131CFD1}"/>
              </a:ext>
            </a:extLst>
          </p:cNvPr>
          <p:cNvSpPr>
            <a:spLocks noGrp="1"/>
          </p:cNvSpPr>
          <p:nvPr>
            <p:ph type="subTitle" idx="1"/>
          </p:nvPr>
        </p:nvSpPr>
        <p:spPr>
          <a:xfrm>
            <a:off x="6878320" y="3312159"/>
            <a:ext cx="4402898" cy="1915039"/>
          </a:xfrm>
        </p:spPr>
        <p:txBody>
          <a:bodyPr/>
          <a:lstStyle/>
          <a:p>
            <a:r>
              <a:rPr lang="en-US" dirty="0"/>
              <a:t>Colorblind Palettes</a:t>
            </a:r>
          </a:p>
          <a:p>
            <a:r>
              <a:rPr lang="en-US" dirty="0"/>
              <a:t>Color as Meaning</a:t>
            </a:r>
          </a:p>
        </p:txBody>
      </p:sp>
      <p:pic>
        <p:nvPicPr>
          <p:cNvPr id="5" name="Graphic 4" descr="North Carolina Department of Information Technology">
            <a:extLst>
              <a:ext uri="{FF2B5EF4-FFF2-40B4-BE49-F238E27FC236}">
                <a16:creationId xmlns:a16="http://schemas.microsoft.com/office/drawing/2014/main" id="{E5B068F4-200E-3657-4244-58A9EDDA45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23518" y="6329680"/>
            <a:ext cx="2218925" cy="363727"/>
          </a:xfrm>
          <a:prstGeom prst="rect">
            <a:avLst/>
          </a:prstGeom>
        </p:spPr>
      </p:pic>
    </p:spTree>
    <p:extLst>
      <p:ext uri="{BB962C8B-B14F-4D97-AF65-F5344CB8AC3E}">
        <p14:creationId xmlns:p14="http://schemas.microsoft.com/office/powerpoint/2010/main" val="8173565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9AC75-A97D-16BA-7298-BA92DD77EF3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88DABFF-F663-7151-951A-D8807509596B}"/>
              </a:ext>
              <a:ext uri="{C183D7F6-B498-43B3-948B-1728B52AA6E4}">
                <adec:decorative xmlns:adec="http://schemas.microsoft.com/office/drawing/2017/decorative" val="1"/>
              </a:ext>
            </a:extLst>
          </p:cNvPr>
          <p:cNvSpPr/>
          <p:nvPr/>
        </p:nvSpPr>
        <p:spPr>
          <a:xfrm>
            <a:off x="0" y="1750809"/>
            <a:ext cx="12192000" cy="5150342"/>
          </a:xfrm>
          <a:prstGeom prst="rect">
            <a:avLst/>
          </a:prstGeom>
          <a:solidFill>
            <a:schemeClr val="tx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F4D13A-7EAC-0D09-2B2A-DA3474C27913}"/>
              </a:ext>
            </a:extLst>
          </p:cNvPr>
          <p:cNvSpPr>
            <a:spLocks noGrp="1"/>
          </p:cNvSpPr>
          <p:nvPr>
            <p:ph type="title"/>
          </p:nvPr>
        </p:nvSpPr>
        <p:spPr/>
        <p:txBody>
          <a:bodyPr>
            <a:normAutofit/>
          </a:bodyPr>
          <a:lstStyle/>
          <a:p>
            <a:r>
              <a:rPr lang="en-US" dirty="0"/>
              <a:t>Use a Colorblind Palette</a:t>
            </a:r>
          </a:p>
        </p:txBody>
      </p:sp>
      <p:sp>
        <p:nvSpPr>
          <p:cNvPr id="6" name="Content Placeholder 2">
            <a:extLst>
              <a:ext uri="{FF2B5EF4-FFF2-40B4-BE49-F238E27FC236}">
                <a16:creationId xmlns:a16="http://schemas.microsoft.com/office/drawing/2014/main" id="{6C35A137-AC35-4854-F7AF-1859AF2BC608}"/>
              </a:ext>
            </a:extLst>
          </p:cNvPr>
          <p:cNvSpPr txBox="1">
            <a:spLocks/>
          </p:cNvSpPr>
          <p:nvPr/>
        </p:nvSpPr>
        <p:spPr>
          <a:xfrm>
            <a:off x="2716110" y="2328718"/>
            <a:ext cx="3556852" cy="237804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686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Power BI</a:t>
            </a:r>
          </a:p>
        </p:txBody>
      </p:sp>
      <p:pic>
        <p:nvPicPr>
          <p:cNvPr id="10" name="Picture 9" descr="Power BI theme selection menu. A colorblind safe theme is an option.">
            <a:extLst>
              <a:ext uri="{FF2B5EF4-FFF2-40B4-BE49-F238E27FC236}">
                <a16:creationId xmlns:a16="http://schemas.microsoft.com/office/drawing/2014/main" id="{2E54B97E-2980-54EC-843E-1313EAF06963}"/>
              </a:ext>
            </a:extLst>
          </p:cNvPr>
          <p:cNvPicPr>
            <a:picLocks noChangeAspect="1"/>
          </p:cNvPicPr>
          <p:nvPr/>
        </p:nvPicPr>
        <p:blipFill>
          <a:blip r:embed="rId3"/>
          <a:srcRect r="3455" b="30631"/>
          <a:stretch>
            <a:fillRect/>
          </a:stretch>
        </p:blipFill>
        <p:spPr>
          <a:xfrm>
            <a:off x="2716110" y="2938268"/>
            <a:ext cx="2720347" cy="2492048"/>
          </a:xfrm>
          <a:prstGeom prst="rect">
            <a:avLst/>
          </a:prstGeom>
        </p:spPr>
      </p:pic>
      <p:sp>
        <p:nvSpPr>
          <p:cNvPr id="7" name="Content Placeholder 2">
            <a:extLst>
              <a:ext uri="{FF2B5EF4-FFF2-40B4-BE49-F238E27FC236}">
                <a16:creationId xmlns:a16="http://schemas.microsoft.com/office/drawing/2014/main" id="{3EB6713F-1D71-978D-E5D6-84539878C216}"/>
              </a:ext>
            </a:extLst>
          </p:cNvPr>
          <p:cNvSpPr txBox="1">
            <a:spLocks/>
          </p:cNvSpPr>
          <p:nvPr/>
        </p:nvSpPr>
        <p:spPr>
          <a:xfrm>
            <a:off x="6272962" y="2328718"/>
            <a:ext cx="3556852" cy="237804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686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Tableau</a:t>
            </a:r>
          </a:p>
        </p:txBody>
      </p:sp>
      <p:pic>
        <p:nvPicPr>
          <p:cNvPr id="12" name="Picture 11" descr="Tableau color palette selection menu. Colorblind 10 is an option.">
            <a:extLst>
              <a:ext uri="{FF2B5EF4-FFF2-40B4-BE49-F238E27FC236}">
                <a16:creationId xmlns:a16="http://schemas.microsoft.com/office/drawing/2014/main" id="{BF0D63DA-8196-790D-8550-946B0355377D}"/>
              </a:ext>
            </a:extLst>
          </p:cNvPr>
          <p:cNvPicPr>
            <a:picLocks noChangeAspect="1"/>
          </p:cNvPicPr>
          <p:nvPr/>
        </p:nvPicPr>
        <p:blipFill>
          <a:blip r:embed="rId4"/>
          <a:stretch>
            <a:fillRect/>
          </a:stretch>
        </p:blipFill>
        <p:spPr>
          <a:xfrm>
            <a:off x="6353938" y="2845266"/>
            <a:ext cx="2558394" cy="2678051"/>
          </a:xfrm>
          <a:prstGeom prst="rect">
            <a:avLst/>
          </a:prstGeom>
        </p:spPr>
      </p:pic>
    </p:spTree>
    <p:extLst>
      <p:ext uri="{BB962C8B-B14F-4D97-AF65-F5344CB8AC3E}">
        <p14:creationId xmlns:p14="http://schemas.microsoft.com/office/powerpoint/2010/main" val="29887310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F3097-C23A-4433-6105-36F082D1BB34}"/>
              </a:ext>
            </a:extLst>
          </p:cNvPr>
          <p:cNvSpPr txBox="1">
            <a:spLocks noGrp="1"/>
          </p:cNvSpPr>
          <p:nvPr>
            <p:ph type="title" idx="4294967295"/>
          </p:nvPr>
        </p:nvSpPr>
        <p:spPr>
          <a:xfrm>
            <a:off x="670560" y="701621"/>
            <a:ext cx="11206480" cy="8059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mj-lt"/>
                <a:ea typeface="+mj-ea"/>
                <a:cs typeface="+mj-cs"/>
              </a:rPr>
              <a:t>Not Accessible:</a:t>
            </a:r>
            <a:r>
              <a:rPr kumimoji="0" lang="en-US" sz="3600" b="1" i="0" u="none" strike="noStrike" kern="1200" cap="none" spc="0" normalizeH="0" baseline="0" noProof="0" dirty="0">
                <a:ln>
                  <a:noFill/>
                </a:ln>
                <a:solidFill>
                  <a:schemeClr val="bg1"/>
                </a:solidFill>
                <a:effectLst/>
                <a:uLnTx/>
                <a:uFillTx/>
                <a:latin typeface="+mj-lt"/>
                <a:ea typeface="+mj-ea"/>
                <a:cs typeface="+mj-cs"/>
              </a:rPr>
              <a:t> Need Color Vision</a:t>
            </a:r>
          </a:p>
        </p:txBody>
      </p:sp>
      <p:pic>
        <p:nvPicPr>
          <p:cNvPr id="3074" name="Picture 2" descr="inaccessible line chart">
            <a:extLst>
              <a:ext uri="{FF2B5EF4-FFF2-40B4-BE49-F238E27FC236}">
                <a16:creationId xmlns:a16="http://schemas.microsoft.com/office/drawing/2014/main" id="{E4355378-4044-4AC0-498E-1095F8BD53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966" y="1604710"/>
            <a:ext cx="3867150" cy="235267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inaccessible scatter plot">
            <a:extLst>
              <a:ext uri="{FF2B5EF4-FFF2-40B4-BE49-F238E27FC236}">
                <a16:creationId xmlns:a16="http://schemas.microsoft.com/office/drawing/2014/main" id="{72FBCA24-DB04-F4FD-A16C-05D2E6D2F2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3151" y="2641935"/>
            <a:ext cx="3848100" cy="23526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naccessible pie chart">
            <a:extLst>
              <a:ext uri="{FF2B5EF4-FFF2-40B4-BE49-F238E27FC236}">
                <a16:creationId xmlns:a16="http://schemas.microsoft.com/office/drawing/2014/main" id="{44AFF4F0-D884-364D-1B13-45EAE147DD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3920" y="1519160"/>
            <a:ext cx="3321895" cy="203231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inaccessible column graph">
            <a:extLst>
              <a:ext uri="{FF2B5EF4-FFF2-40B4-BE49-F238E27FC236}">
                <a16:creationId xmlns:a16="http://schemas.microsoft.com/office/drawing/2014/main" id="{D1AB0FF9-3E9B-296D-6119-2C7C7B4EB6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224" y="4054572"/>
            <a:ext cx="3857625" cy="23622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naccessible bar graph">
            <a:extLst>
              <a:ext uri="{FF2B5EF4-FFF2-40B4-BE49-F238E27FC236}">
                <a16:creationId xmlns:a16="http://schemas.microsoft.com/office/drawing/2014/main" id="{E00C1808-34F6-3C77-162F-ADA4A87782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3920" y="3551475"/>
            <a:ext cx="4714240" cy="2886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0967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6A61612-911D-5882-848E-5607C37BD0AF}"/>
              </a:ext>
            </a:extLst>
          </p:cNvPr>
          <p:cNvSpPr txBox="1">
            <a:spLocks noGrp="1"/>
          </p:cNvSpPr>
          <p:nvPr>
            <p:ph type="title" idx="4294967295"/>
          </p:nvPr>
        </p:nvSpPr>
        <p:spPr>
          <a:xfrm>
            <a:off x="670560" y="701621"/>
            <a:ext cx="11176000" cy="8059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accent3">
                    <a:lumMod val="50000"/>
                  </a:schemeClr>
                </a:solidFill>
                <a:effectLst/>
                <a:uLnTx/>
                <a:uFillTx/>
                <a:latin typeface="+mj-lt"/>
                <a:ea typeface="+mj-ea"/>
                <a:cs typeface="+mj-cs"/>
              </a:rPr>
              <a:t>Accessible: </a:t>
            </a:r>
            <a:r>
              <a:rPr kumimoji="0" lang="en-US" sz="3600" b="1" i="0" u="none" strike="noStrike" kern="1200" cap="none" spc="0" normalizeH="0" baseline="0" noProof="0" dirty="0">
                <a:ln>
                  <a:noFill/>
                </a:ln>
                <a:solidFill>
                  <a:schemeClr val="bg1"/>
                </a:solidFill>
                <a:effectLst/>
                <a:uLnTx/>
                <a:uFillTx/>
                <a:latin typeface="+mj-lt"/>
                <a:ea typeface="+mj-ea"/>
                <a:cs typeface="+mj-cs"/>
              </a:rPr>
              <a:t>Don't Need Color Vision</a:t>
            </a:r>
          </a:p>
        </p:txBody>
      </p:sp>
      <p:pic>
        <p:nvPicPr>
          <p:cNvPr id="4098" name="Picture 2" descr="line graph with shape markers. diamonds, squares, triangles.">
            <a:extLst>
              <a:ext uri="{FF2B5EF4-FFF2-40B4-BE49-F238E27FC236}">
                <a16:creationId xmlns:a16="http://schemas.microsoft.com/office/drawing/2014/main" id="{13BE0E39-25D1-4B5B-7A91-86E94C9E4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852" y="1389380"/>
            <a:ext cx="4410075" cy="20955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scatter plot with shape point markers. diamonds, circles, triangles.">
            <a:extLst>
              <a:ext uri="{FF2B5EF4-FFF2-40B4-BE49-F238E27FC236}">
                <a16:creationId xmlns:a16="http://schemas.microsoft.com/office/drawing/2014/main" id="{F9B26377-F598-BF29-6E52-E890AF2B29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8560" y="1365885"/>
            <a:ext cx="3724275" cy="254317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bar graph with texture applied to bars. diagonal lines, polka dots.">
            <a:extLst>
              <a:ext uri="{FF2B5EF4-FFF2-40B4-BE49-F238E27FC236}">
                <a16:creationId xmlns:a16="http://schemas.microsoft.com/office/drawing/2014/main" id="{557B5284-D31B-D3E1-6F75-8B74D7CC9B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498" y="3787567"/>
            <a:ext cx="2067679" cy="226250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ie chart with labels and separation between spaces. A text label is next to each slice.">
            <a:extLst>
              <a:ext uri="{FF2B5EF4-FFF2-40B4-BE49-F238E27FC236}">
                <a16:creationId xmlns:a16="http://schemas.microsoft.com/office/drawing/2014/main" id="{D74764A3-E08A-5C5F-26E6-18137A81B4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0890" y="3909060"/>
            <a:ext cx="2442210" cy="201952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line chart with solid, dashed, and dotted lines.">
            <a:extLst>
              <a:ext uri="{FF2B5EF4-FFF2-40B4-BE49-F238E27FC236}">
                <a16:creationId xmlns:a16="http://schemas.microsoft.com/office/drawing/2014/main" id="{EDBDEA78-149E-5E3D-2A72-E35A124ECD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1731" y="4295141"/>
            <a:ext cx="4229100" cy="187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7615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89063B9-0563-DB5B-4F34-0FB61CC70E50}"/>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E1672211-E73A-32DD-B5B8-6CB456083698}"/>
              </a:ext>
            </a:extLst>
          </p:cNvPr>
          <p:cNvSpPr txBox="1">
            <a:spLocks noGrp="1"/>
          </p:cNvSpPr>
          <p:nvPr>
            <p:ph type="title" idx="4294967295"/>
          </p:nvPr>
        </p:nvSpPr>
        <p:spPr>
          <a:xfrm>
            <a:off x="670560" y="701621"/>
            <a:ext cx="11176000" cy="8059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mj-lt"/>
                <a:ea typeface="+mj-ea"/>
                <a:cs typeface="+mj-cs"/>
              </a:rPr>
              <a:t>Test it in Grayscale</a:t>
            </a:r>
          </a:p>
        </p:txBody>
      </p:sp>
      <p:pic>
        <p:nvPicPr>
          <p:cNvPr id="2" name="Picture 2" descr="5 Charts as in grayscale. Data is still distinguishable without color">
            <a:extLst>
              <a:ext uri="{FF2B5EF4-FFF2-40B4-BE49-F238E27FC236}">
                <a16:creationId xmlns:a16="http://schemas.microsoft.com/office/drawing/2014/main" id="{D0C986CF-98EC-154B-578D-644CF4B6BA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432" y="1414780"/>
            <a:ext cx="4410075" cy="2095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a:extLst>
              <a:ext uri="{FF2B5EF4-FFF2-40B4-BE49-F238E27FC236}">
                <a16:creationId xmlns:a16="http://schemas.microsoft.com/office/drawing/2014/main" id="{3734CF5D-4765-DDB3-FE7C-8612C9C9E00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7791" y="3871069"/>
            <a:ext cx="2534094" cy="20955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36DB834D-2107-E282-E31B-9F22F190E35F}"/>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1622" y="1424305"/>
            <a:ext cx="3724275" cy="25431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2AEAF30-46E9-272D-2961-C44D9E661EE8}"/>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8560" y="4279954"/>
            <a:ext cx="4229100" cy="18764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170332BB-6CC9-601E-82C2-FB9668B49E45}"/>
              </a:ext>
              <a:ext uri="{C183D7F6-B498-43B3-948B-1728B52AA6E4}">
                <adec:decorative xmlns:adec="http://schemas.microsoft.com/office/drawing/2017/decorative" val="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31718" y="3787566"/>
            <a:ext cx="2067679" cy="2262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0784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6C439-3CB4-5E0B-BF2B-FA6DA2DCE3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9BD516-2750-041F-1300-F55A6DEE92E8}"/>
              </a:ext>
            </a:extLst>
          </p:cNvPr>
          <p:cNvSpPr>
            <a:spLocks noGrp="1"/>
          </p:cNvSpPr>
          <p:nvPr>
            <p:ph type="ctrTitle"/>
          </p:nvPr>
        </p:nvSpPr>
        <p:spPr>
          <a:xfrm>
            <a:off x="1027135" y="1885167"/>
            <a:ext cx="5749446" cy="2699359"/>
          </a:xfrm>
        </p:spPr>
        <p:txBody>
          <a:bodyPr/>
          <a:lstStyle/>
          <a:p>
            <a:r>
              <a:rPr lang="en-US" dirty="0"/>
              <a:t>💬 Instructions</a:t>
            </a:r>
          </a:p>
        </p:txBody>
      </p:sp>
      <p:sp>
        <p:nvSpPr>
          <p:cNvPr id="3" name="Content Placeholder 2">
            <a:extLst>
              <a:ext uri="{FF2B5EF4-FFF2-40B4-BE49-F238E27FC236}">
                <a16:creationId xmlns:a16="http://schemas.microsoft.com/office/drawing/2014/main" id="{A52B30B9-B54F-7976-3F6E-B38DE9061FD0}"/>
              </a:ext>
            </a:extLst>
          </p:cNvPr>
          <p:cNvSpPr>
            <a:spLocks noGrp="1"/>
          </p:cNvSpPr>
          <p:nvPr>
            <p:ph type="subTitle" idx="1"/>
          </p:nvPr>
        </p:nvSpPr>
        <p:spPr>
          <a:xfrm>
            <a:off x="6858000" y="2699359"/>
            <a:ext cx="4402898" cy="3249200"/>
          </a:xfrm>
        </p:spPr>
        <p:txBody>
          <a:bodyPr/>
          <a:lstStyle/>
          <a:p>
            <a:r>
              <a:rPr lang="en-US" dirty="0"/>
              <a:t>Non-sensory Instructions</a:t>
            </a:r>
          </a:p>
          <a:p>
            <a:r>
              <a:rPr lang="en-US" dirty="0"/>
              <a:t>User Guides</a:t>
            </a:r>
          </a:p>
          <a:p>
            <a:r>
              <a:rPr lang="en-US" dirty="0"/>
              <a:t>Simplicity</a:t>
            </a:r>
          </a:p>
        </p:txBody>
      </p:sp>
      <p:pic>
        <p:nvPicPr>
          <p:cNvPr id="4" name="Graphic 3" descr="North Carolina Department of Information Technology">
            <a:extLst>
              <a:ext uri="{FF2B5EF4-FFF2-40B4-BE49-F238E27FC236}">
                <a16:creationId xmlns:a16="http://schemas.microsoft.com/office/drawing/2014/main" id="{10DE5561-FEAC-BF13-F1E4-52770B403A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23518" y="6329680"/>
            <a:ext cx="2218925" cy="363727"/>
          </a:xfrm>
          <a:prstGeom prst="rect">
            <a:avLst/>
          </a:prstGeom>
        </p:spPr>
      </p:pic>
    </p:spTree>
    <p:extLst>
      <p:ext uri="{BB962C8B-B14F-4D97-AF65-F5344CB8AC3E}">
        <p14:creationId xmlns:p14="http://schemas.microsoft.com/office/powerpoint/2010/main" val="31849785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5594B034-C95D-9BA5-7FB5-CFAF441709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7389DE-1EF0-C5FA-60AB-BEE78706937D}"/>
              </a:ext>
            </a:extLst>
          </p:cNvPr>
          <p:cNvSpPr>
            <a:spLocks noGrp="1"/>
          </p:cNvSpPr>
          <p:nvPr>
            <p:ph type="title"/>
          </p:nvPr>
        </p:nvSpPr>
        <p:spPr>
          <a:xfrm>
            <a:off x="477088" y="1176182"/>
            <a:ext cx="6290172" cy="805903"/>
          </a:xfrm>
        </p:spPr>
        <p:txBody>
          <a:bodyPr>
            <a:normAutofit/>
          </a:bodyPr>
          <a:lstStyle/>
          <a:p>
            <a:r>
              <a:rPr lang="en-US" sz="4000" dirty="0"/>
              <a:t>Sensory Characteristics</a:t>
            </a:r>
          </a:p>
        </p:txBody>
      </p:sp>
      <p:sp>
        <p:nvSpPr>
          <p:cNvPr id="3" name="Content Placeholder 2">
            <a:extLst>
              <a:ext uri="{FF2B5EF4-FFF2-40B4-BE49-F238E27FC236}">
                <a16:creationId xmlns:a16="http://schemas.microsoft.com/office/drawing/2014/main" id="{C4867343-7567-9ECE-E7BF-D82D6C194170}"/>
              </a:ext>
            </a:extLst>
          </p:cNvPr>
          <p:cNvSpPr>
            <a:spLocks noGrp="1"/>
          </p:cNvSpPr>
          <p:nvPr>
            <p:ph idx="1"/>
          </p:nvPr>
        </p:nvSpPr>
        <p:spPr>
          <a:xfrm>
            <a:off x="504168" y="2229221"/>
            <a:ext cx="6290172" cy="4503722"/>
          </a:xfrm>
        </p:spPr>
        <p:txBody>
          <a:bodyPr>
            <a:normAutofit/>
          </a:bodyPr>
          <a:lstStyle/>
          <a:p>
            <a:pPr marL="0" indent="0">
              <a:buNone/>
            </a:pPr>
            <a:r>
              <a:rPr lang="en-US" sz="2800" dirty="0"/>
              <a:t>In your instructions…</a:t>
            </a:r>
          </a:p>
          <a:p>
            <a:r>
              <a:rPr lang="en-US" sz="2000" dirty="0"/>
              <a:t>Describe controls by </a:t>
            </a:r>
            <a:r>
              <a:rPr lang="en-US" sz="2000" b="1" dirty="0"/>
              <a:t>name</a:t>
            </a:r>
            <a:r>
              <a:rPr lang="en-US" sz="2000" dirty="0"/>
              <a:t>, not by how they look.</a:t>
            </a:r>
          </a:p>
          <a:p>
            <a:r>
              <a:rPr lang="en-US" sz="2000" dirty="0"/>
              <a:t>Use words like "</a:t>
            </a:r>
            <a:r>
              <a:rPr lang="en-US" sz="2000" b="1" dirty="0"/>
              <a:t>activate</a:t>
            </a:r>
            <a:r>
              <a:rPr lang="en-US" sz="2000" dirty="0"/>
              <a:t>", "</a:t>
            </a:r>
            <a:r>
              <a:rPr lang="en-US" sz="2000" b="1" dirty="0"/>
              <a:t>select</a:t>
            </a:r>
            <a:r>
              <a:rPr lang="en-US" sz="2000" dirty="0"/>
              <a:t>", or "</a:t>
            </a:r>
            <a:r>
              <a:rPr lang="en-US" sz="2000" b="1" dirty="0"/>
              <a:t>press</a:t>
            </a:r>
            <a:r>
              <a:rPr lang="en-US" sz="2000" dirty="0"/>
              <a:t>". </a:t>
            </a:r>
            <a:br>
              <a:rPr lang="en-US" sz="2000" dirty="0"/>
            </a:br>
            <a:r>
              <a:rPr lang="en-US" sz="2000" dirty="0"/>
              <a:t>"Click" is an instruction for mouse users. </a:t>
            </a:r>
          </a:p>
          <a:p>
            <a:r>
              <a:rPr lang="en-US" sz="2000" dirty="0"/>
              <a:t>Use </a:t>
            </a:r>
            <a:r>
              <a:rPr lang="en-US" sz="2000" b="1" dirty="0"/>
              <a:t>plain language</a:t>
            </a:r>
            <a:r>
              <a:rPr lang="en-US" sz="2000" dirty="0"/>
              <a:t>: </a:t>
            </a:r>
            <a:br>
              <a:rPr lang="en-US" sz="2000" dirty="0"/>
            </a:br>
            <a:r>
              <a:rPr lang="en-US" sz="2000" dirty="0"/>
              <a:t>Clear, concise, and organized instructions.</a:t>
            </a:r>
          </a:p>
          <a:p>
            <a:endParaRPr lang="en-US" dirty="0"/>
          </a:p>
        </p:txBody>
      </p:sp>
      <p:sp>
        <p:nvSpPr>
          <p:cNvPr id="4" name="Rectangle 3">
            <a:extLst>
              <a:ext uri="{FF2B5EF4-FFF2-40B4-BE49-F238E27FC236}">
                <a16:creationId xmlns:a16="http://schemas.microsoft.com/office/drawing/2014/main" id="{AF6E7FFF-6ADC-F19C-03C3-151B6B3F94EE}"/>
              </a:ext>
              <a:ext uri="{C183D7F6-B498-43B3-948B-1728B52AA6E4}">
                <adec:decorative xmlns:adec="http://schemas.microsoft.com/office/drawing/2017/decorative" val="1"/>
              </a:ext>
            </a:extLst>
          </p:cNvPr>
          <p:cNvSpPr/>
          <p:nvPr/>
        </p:nvSpPr>
        <p:spPr>
          <a:xfrm>
            <a:off x="7060556" y="1"/>
            <a:ext cx="5131443"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orange cat sitting down wearing a purple sleeping mask">
            <a:extLst>
              <a:ext uri="{FF2B5EF4-FFF2-40B4-BE49-F238E27FC236}">
                <a16:creationId xmlns:a16="http://schemas.microsoft.com/office/drawing/2014/main" id="{D1D3236D-666C-CBB0-E026-FCD610F3A3E8}"/>
              </a:ext>
            </a:extLst>
          </p:cNvPr>
          <p:cNvPicPr>
            <a:picLocks noChangeAspect="1"/>
          </p:cNvPicPr>
          <p:nvPr/>
        </p:nvPicPr>
        <p:blipFill>
          <a:blip r:embed="rId2" cstate="print">
            <a:extLst>
              <a:ext uri="{28A0092B-C50C-407E-A947-70E740481C1C}">
                <a14:useLocalDpi xmlns:a14="http://schemas.microsoft.com/office/drawing/2010/main" val="0"/>
              </a:ext>
            </a:extLst>
          </a:blip>
          <a:srcRect l="18707"/>
          <a:stretch>
            <a:fillRect/>
          </a:stretch>
        </p:blipFill>
        <p:spPr>
          <a:xfrm>
            <a:off x="7465672" y="1832823"/>
            <a:ext cx="4726328" cy="5847683"/>
          </a:xfrm>
          <a:prstGeom prst="rect">
            <a:avLst/>
          </a:prstGeom>
        </p:spPr>
      </p:pic>
    </p:spTree>
    <p:extLst>
      <p:ext uri="{BB962C8B-B14F-4D97-AF65-F5344CB8AC3E}">
        <p14:creationId xmlns:p14="http://schemas.microsoft.com/office/powerpoint/2010/main" val="28238465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9F7FAF8A-F987-E769-E65C-4BDCA0FDC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3DCE7A4-9B47-E5B0-4A1B-E0F9FA730D7F}"/>
              </a:ext>
              <a:ext uri="{C183D7F6-B498-43B3-948B-1728B52AA6E4}">
                <adec:decorative xmlns:adec="http://schemas.microsoft.com/office/drawing/2017/decorative" val="1"/>
              </a:ext>
            </a:extLst>
          </p:cNvPr>
          <p:cNvSpPr/>
          <p:nvPr/>
        </p:nvSpPr>
        <p:spPr>
          <a:xfrm>
            <a:off x="6979534" y="1"/>
            <a:ext cx="5212466"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0E8C2A-6950-9D22-097D-0A7F77088266}"/>
              </a:ext>
            </a:extLst>
          </p:cNvPr>
          <p:cNvSpPr>
            <a:spLocks noGrp="1"/>
          </p:cNvSpPr>
          <p:nvPr>
            <p:ph type="title"/>
          </p:nvPr>
        </p:nvSpPr>
        <p:spPr>
          <a:xfrm>
            <a:off x="592835" y="828942"/>
            <a:ext cx="9956747" cy="805903"/>
          </a:xfrm>
        </p:spPr>
        <p:txBody>
          <a:bodyPr>
            <a:normAutofit/>
          </a:bodyPr>
          <a:lstStyle/>
          <a:p>
            <a:r>
              <a:rPr lang="en-US" sz="4000" dirty="0"/>
              <a:t>User Guides</a:t>
            </a:r>
          </a:p>
        </p:txBody>
      </p:sp>
      <p:sp>
        <p:nvSpPr>
          <p:cNvPr id="3" name="Content Placeholder 2">
            <a:extLst>
              <a:ext uri="{FF2B5EF4-FFF2-40B4-BE49-F238E27FC236}">
                <a16:creationId xmlns:a16="http://schemas.microsoft.com/office/drawing/2014/main" id="{E5E1646D-5EF6-5E8F-BFFE-84B7FAC12C8E}"/>
              </a:ext>
            </a:extLst>
          </p:cNvPr>
          <p:cNvSpPr>
            <a:spLocks noGrp="1"/>
          </p:cNvSpPr>
          <p:nvPr>
            <p:ph idx="1"/>
          </p:nvPr>
        </p:nvSpPr>
        <p:spPr>
          <a:xfrm>
            <a:off x="619915" y="1881981"/>
            <a:ext cx="5682644" cy="4503722"/>
          </a:xfrm>
        </p:spPr>
        <p:txBody>
          <a:bodyPr>
            <a:normAutofit/>
          </a:bodyPr>
          <a:lstStyle/>
          <a:p>
            <a:pPr marL="0" indent="0">
              <a:buNone/>
            </a:pPr>
            <a:r>
              <a:rPr lang="en-US" sz="2800" dirty="0"/>
              <a:t>Be helpful.</a:t>
            </a:r>
          </a:p>
          <a:p>
            <a:r>
              <a:rPr lang="en-US" sz="2000" dirty="0"/>
              <a:t>Give users </a:t>
            </a:r>
            <a:r>
              <a:rPr lang="en-US" sz="2000" b="1" dirty="0"/>
              <a:t>instructions</a:t>
            </a:r>
            <a:r>
              <a:rPr lang="en-US" sz="2000" dirty="0"/>
              <a:t> on how to use </a:t>
            </a:r>
            <a:br>
              <a:rPr lang="en-US" sz="2000" dirty="0"/>
            </a:br>
            <a:r>
              <a:rPr lang="en-US" sz="2000" dirty="0"/>
              <a:t>non-intuitive interfaces.</a:t>
            </a:r>
          </a:p>
          <a:p>
            <a:r>
              <a:rPr lang="en-US" sz="2000" dirty="0"/>
              <a:t>Link to the platform's own </a:t>
            </a:r>
            <a:r>
              <a:rPr lang="en-US" sz="2000" b="1" dirty="0"/>
              <a:t>accessibility documentation</a:t>
            </a:r>
            <a:r>
              <a:rPr lang="en-US" sz="2000" dirty="0"/>
              <a:t> for end users.</a:t>
            </a:r>
          </a:p>
          <a:p>
            <a:r>
              <a:rPr lang="en-US" sz="2000" dirty="0"/>
              <a:t>Give a </a:t>
            </a:r>
            <a:r>
              <a:rPr lang="en-US" sz="2000" b="1" dirty="0"/>
              <a:t>contact</a:t>
            </a:r>
            <a:r>
              <a:rPr lang="en-US" sz="2000" dirty="0"/>
              <a:t> to report accessibility issues.</a:t>
            </a:r>
          </a:p>
        </p:txBody>
      </p:sp>
      <p:pic>
        <p:nvPicPr>
          <p:cNvPr id="7" name="Picture 6" descr="orange cat smiling, enjoying being pet by a human hand">
            <a:extLst>
              <a:ext uri="{FF2B5EF4-FFF2-40B4-BE49-F238E27FC236}">
                <a16:creationId xmlns:a16="http://schemas.microsoft.com/office/drawing/2014/main" id="{819218B8-ED25-FC26-0820-FE2B96F4B7DE}"/>
              </a:ext>
            </a:extLst>
          </p:cNvPr>
          <p:cNvPicPr>
            <a:picLocks noChangeAspect="1"/>
          </p:cNvPicPr>
          <p:nvPr/>
        </p:nvPicPr>
        <p:blipFill>
          <a:blip r:embed="rId2">
            <a:extLst>
              <a:ext uri="{28A0092B-C50C-407E-A947-70E740481C1C}">
                <a14:useLocalDpi xmlns:a14="http://schemas.microsoft.com/office/drawing/2010/main" val="0"/>
              </a:ext>
            </a:extLst>
          </a:blip>
          <a:srcRect l="26247" t="28716" r="13212"/>
          <a:stretch>
            <a:fillRect/>
          </a:stretch>
        </p:blipFill>
        <p:spPr>
          <a:xfrm>
            <a:off x="7184485" y="2569779"/>
            <a:ext cx="5462882" cy="4288221"/>
          </a:xfrm>
          <a:prstGeom prst="rect">
            <a:avLst/>
          </a:prstGeom>
        </p:spPr>
      </p:pic>
    </p:spTree>
    <p:extLst>
      <p:ext uri="{BB962C8B-B14F-4D97-AF65-F5344CB8AC3E}">
        <p14:creationId xmlns:p14="http://schemas.microsoft.com/office/powerpoint/2010/main" val="36914473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AC8C8-A910-CBAD-7B5D-8532715BEBA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0DEB373-DED7-7555-38C7-85AF71E9F44E}"/>
              </a:ext>
              <a:ext uri="{C183D7F6-B498-43B3-948B-1728B52AA6E4}">
                <adec:decorative xmlns:adec="http://schemas.microsoft.com/office/drawing/2017/decorative" val="1"/>
              </a:ext>
            </a:extLst>
          </p:cNvPr>
          <p:cNvSpPr/>
          <p:nvPr/>
        </p:nvSpPr>
        <p:spPr>
          <a:xfrm>
            <a:off x="0" y="2939969"/>
            <a:ext cx="12192000" cy="3961181"/>
          </a:xfrm>
          <a:prstGeom prst="rect">
            <a:avLst/>
          </a:prstGeom>
          <a:solidFill>
            <a:schemeClr val="tx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09486AC-FA0D-59F4-CAEB-9AE5E3A64F55}"/>
              </a:ext>
            </a:extLst>
          </p:cNvPr>
          <p:cNvSpPr>
            <a:spLocks noGrp="1"/>
          </p:cNvSpPr>
          <p:nvPr>
            <p:ph type="title"/>
          </p:nvPr>
        </p:nvSpPr>
        <p:spPr>
          <a:xfrm>
            <a:off x="776373" y="884501"/>
            <a:ext cx="5863566" cy="805903"/>
          </a:xfrm>
        </p:spPr>
        <p:txBody>
          <a:bodyPr>
            <a:normAutofit/>
          </a:bodyPr>
          <a:lstStyle/>
          <a:p>
            <a:r>
              <a:rPr lang="en-US" dirty="0"/>
              <a:t>No Fancy Features</a:t>
            </a:r>
          </a:p>
        </p:txBody>
      </p:sp>
      <p:sp>
        <p:nvSpPr>
          <p:cNvPr id="3" name="Text Placeholder 2">
            <a:extLst>
              <a:ext uri="{FF2B5EF4-FFF2-40B4-BE49-F238E27FC236}">
                <a16:creationId xmlns:a16="http://schemas.microsoft.com/office/drawing/2014/main" id="{9A7C84CF-31A8-1462-230D-894A6DB09D92}"/>
              </a:ext>
            </a:extLst>
          </p:cNvPr>
          <p:cNvSpPr>
            <a:spLocks noGrp="1"/>
          </p:cNvSpPr>
          <p:nvPr>
            <p:ph idx="1"/>
          </p:nvPr>
        </p:nvSpPr>
        <p:spPr>
          <a:xfrm>
            <a:off x="803453" y="1937540"/>
            <a:ext cx="5863566" cy="4503722"/>
          </a:xfrm>
        </p:spPr>
        <p:txBody>
          <a:bodyPr>
            <a:normAutofit/>
          </a:bodyPr>
          <a:lstStyle/>
          <a:p>
            <a:pPr marL="0" indent="0">
              <a:buNone/>
            </a:pPr>
            <a:r>
              <a:rPr lang="en-US" sz="2400" dirty="0"/>
              <a:t>Decide what matters. Let go of the rest.</a:t>
            </a:r>
          </a:p>
          <a:p>
            <a:pPr marL="0" indent="0">
              <a:buNone/>
            </a:pPr>
            <a:endParaRPr lang="en-US" sz="2400" dirty="0"/>
          </a:p>
          <a:p>
            <a:pPr marL="0" indent="0">
              <a:buNone/>
            </a:pPr>
            <a:br>
              <a:rPr lang="en-US" sz="2400" dirty="0"/>
            </a:br>
            <a:r>
              <a:rPr lang="en-US" sz="2400" dirty="0"/>
              <a:t>Turn advanced features off:</a:t>
            </a:r>
            <a:endParaRPr lang="en-US" sz="2000" dirty="0">
              <a:sym typeface="Wingdings" panose="05000000000000000000" pitchFamily="2" charset="2"/>
            </a:endParaRPr>
          </a:p>
          <a:p>
            <a:pPr lvl="1"/>
            <a:endParaRPr lang="en-US" dirty="0"/>
          </a:p>
          <a:p>
            <a:endParaRPr lang="en-US" dirty="0"/>
          </a:p>
        </p:txBody>
      </p:sp>
      <p:sp>
        <p:nvSpPr>
          <p:cNvPr id="7" name="Content Placeholder 2">
            <a:extLst>
              <a:ext uri="{FF2B5EF4-FFF2-40B4-BE49-F238E27FC236}">
                <a16:creationId xmlns:a16="http://schemas.microsoft.com/office/drawing/2014/main" id="{35389FE6-BD56-C45B-3325-AA93880F0F1A}"/>
              </a:ext>
            </a:extLst>
          </p:cNvPr>
          <p:cNvSpPr txBox="1">
            <a:spLocks/>
          </p:cNvSpPr>
          <p:nvPr/>
        </p:nvSpPr>
        <p:spPr>
          <a:xfrm>
            <a:off x="940048" y="4364155"/>
            <a:ext cx="2828461" cy="1770427"/>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686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Power BI</a:t>
            </a:r>
          </a:p>
          <a:p>
            <a:r>
              <a:rPr lang="en-US" sz="1600" dirty="0">
                <a:solidFill>
                  <a:schemeClr val="bg1"/>
                </a:solidFill>
              </a:rPr>
              <a:t>Visual header icons</a:t>
            </a:r>
          </a:p>
          <a:p>
            <a:r>
              <a:rPr lang="en-US" sz="1600" dirty="0">
                <a:solidFill>
                  <a:schemeClr val="bg1"/>
                </a:solidFill>
              </a:rPr>
              <a:t>Drill down / drill through</a:t>
            </a:r>
          </a:p>
          <a:p>
            <a:endParaRPr lang="en-US" sz="1400" dirty="0">
              <a:solidFill>
                <a:schemeClr val="bg1"/>
              </a:solidFill>
            </a:endParaRPr>
          </a:p>
        </p:txBody>
      </p:sp>
      <p:sp>
        <p:nvSpPr>
          <p:cNvPr id="8" name="Content Placeholder 2">
            <a:extLst>
              <a:ext uri="{FF2B5EF4-FFF2-40B4-BE49-F238E27FC236}">
                <a16:creationId xmlns:a16="http://schemas.microsoft.com/office/drawing/2014/main" id="{48D3CFDC-E005-D640-B3C4-765EF9CA3B38}"/>
              </a:ext>
            </a:extLst>
          </p:cNvPr>
          <p:cNvSpPr txBox="1">
            <a:spLocks/>
          </p:cNvSpPr>
          <p:nvPr/>
        </p:nvSpPr>
        <p:spPr>
          <a:xfrm>
            <a:off x="4039459" y="4364155"/>
            <a:ext cx="3247208" cy="1770427"/>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686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rPr>
              <a:t>Tableau</a:t>
            </a:r>
          </a:p>
          <a:p>
            <a:r>
              <a:rPr lang="en-US" sz="1600" dirty="0">
                <a:solidFill>
                  <a:schemeClr val="bg1"/>
                </a:solidFill>
              </a:rPr>
              <a:t>View Toolbar</a:t>
            </a:r>
          </a:p>
          <a:p>
            <a:r>
              <a:rPr lang="en-US" sz="1600" dirty="0">
                <a:solidFill>
                  <a:schemeClr val="bg1"/>
                </a:solidFill>
              </a:rPr>
              <a:t>"Use as Filter"</a:t>
            </a:r>
          </a:p>
          <a:p>
            <a:r>
              <a:rPr lang="en-US" sz="1600" dirty="0">
                <a:solidFill>
                  <a:schemeClr val="bg1"/>
                </a:solidFill>
              </a:rPr>
              <a:t>Complex Tooltips</a:t>
            </a:r>
          </a:p>
        </p:txBody>
      </p:sp>
      <p:pic>
        <p:nvPicPr>
          <p:cNvPr id="6" name="Picture 4" descr="TV remote with lots of buttons">
            <a:extLst>
              <a:ext uri="{FF2B5EF4-FFF2-40B4-BE49-F238E27FC236}">
                <a16:creationId xmlns:a16="http://schemas.microsoft.com/office/drawing/2014/main" id="{D06919D0-F724-AC4F-6C55-0152D09EA3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90" r="59059" b="10682"/>
          <a:stretch>
            <a:fillRect/>
          </a:stretch>
        </p:blipFill>
        <p:spPr bwMode="auto">
          <a:xfrm>
            <a:off x="7557616" y="1690404"/>
            <a:ext cx="1851405" cy="51675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V remote with duct tape covering most buttons. Buttons available: on/off, volume, mute, numbers">
            <a:extLst>
              <a:ext uri="{FF2B5EF4-FFF2-40B4-BE49-F238E27FC236}">
                <a16:creationId xmlns:a16="http://schemas.microsoft.com/office/drawing/2014/main" id="{06C03EAF-9B71-67FD-AB46-398CCBA45A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133" r="4516" b="10682"/>
          <a:stretch>
            <a:fillRect/>
          </a:stretch>
        </p:blipFill>
        <p:spPr bwMode="auto">
          <a:xfrm>
            <a:off x="9679970" y="1690404"/>
            <a:ext cx="1851405" cy="5167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7016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99E5F-F4B7-2058-1DDF-029301DBF48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5B535C-3480-D4D4-7549-7C94DBD496EF}"/>
              </a:ext>
            </a:extLst>
          </p:cNvPr>
          <p:cNvSpPr txBox="1">
            <a:spLocks noGrp="1"/>
          </p:cNvSpPr>
          <p:nvPr>
            <p:ph type="title" idx="4294967295"/>
          </p:nvPr>
        </p:nvSpPr>
        <p:spPr>
          <a:xfrm>
            <a:off x="1429752" y="920108"/>
            <a:ext cx="8662980" cy="25088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6868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chemeClr val="tx1"/>
                </a:solidFill>
                <a:effectLst/>
                <a:uLnTx/>
                <a:uFillTx/>
                <a:latin typeface="Comic Sans MS" panose="030F0702030302020204" pitchFamily="66" charset="0"/>
                <a:ea typeface="+mn-ea"/>
                <a:cs typeface="+mn-cs"/>
              </a:rPr>
              <a:t>It may be the platform's fault, </a:t>
            </a:r>
            <a:br>
              <a:rPr kumimoji="0" lang="en-US" sz="4000" b="0" i="0" u="none" strike="noStrike" kern="1200" cap="none" spc="0" normalizeH="0" baseline="0" noProof="0" dirty="0">
                <a:ln>
                  <a:noFill/>
                </a:ln>
                <a:solidFill>
                  <a:schemeClr val="tx1"/>
                </a:solidFill>
                <a:effectLst/>
                <a:uLnTx/>
                <a:uFillTx/>
                <a:latin typeface="Comic Sans MS" panose="030F0702030302020204" pitchFamily="66" charset="0"/>
                <a:ea typeface="+mn-ea"/>
                <a:cs typeface="+mn-cs"/>
              </a:rPr>
            </a:br>
            <a:r>
              <a:rPr kumimoji="0" lang="en-US" sz="4000" b="0" i="0" u="none" strike="noStrike" kern="1200" cap="none" spc="0" normalizeH="0" baseline="0" noProof="0" dirty="0">
                <a:ln>
                  <a:noFill/>
                </a:ln>
                <a:solidFill>
                  <a:schemeClr val="tx1"/>
                </a:solidFill>
                <a:effectLst/>
                <a:uLnTx/>
                <a:uFillTx/>
                <a:latin typeface="Comic Sans MS" panose="030F0702030302020204" pitchFamily="66" charset="0"/>
                <a:ea typeface="+mn-ea"/>
                <a:cs typeface="+mn-cs"/>
              </a:rPr>
              <a:t>but it's your responsibility.</a:t>
            </a:r>
            <a:br>
              <a:rPr kumimoji="0" lang="en-US" sz="4000" b="0" i="0" u="none" strike="noStrike" kern="1200" cap="none" spc="0" normalizeH="0" baseline="0" noProof="0" dirty="0">
                <a:ln>
                  <a:noFill/>
                </a:ln>
                <a:solidFill>
                  <a:schemeClr val="tx1"/>
                </a:solidFill>
                <a:effectLst/>
                <a:uLnTx/>
                <a:uFillTx/>
                <a:latin typeface="Comic Sans MS" panose="030F0702030302020204" pitchFamily="66" charset="0"/>
                <a:ea typeface="+mn-ea"/>
                <a:cs typeface="+mn-cs"/>
              </a:rPr>
            </a:br>
            <a:endParaRPr kumimoji="0" lang="en-US" sz="4000" b="0" i="0" u="none" strike="noStrike" kern="1200" cap="none" spc="0" normalizeH="0" baseline="0" noProof="0" dirty="0">
              <a:ln>
                <a:noFill/>
              </a:ln>
              <a:solidFill>
                <a:schemeClr val="tx1"/>
              </a:solidFill>
              <a:effectLst/>
              <a:uLnTx/>
              <a:uFillTx/>
              <a:latin typeface="Comic Sans MS" panose="030F0702030302020204" pitchFamily="66" charset="0"/>
              <a:ea typeface="+mn-ea"/>
              <a:cs typeface="+mn-cs"/>
            </a:endParaRPr>
          </a:p>
        </p:txBody>
      </p:sp>
      <p:pic>
        <p:nvPicPr>
          <p:cNvPr id="4" name="Picture 2" descr="the Spidermans pointing fingers at each other">
            <a:extLst>
              <a:ext uri="{FF2B5EF4-FFF2-40B4-BE49-F238E27FC236}">
                <a16:creationId xmlns:a16="http://schemas.microsoft.com/office/drawing/2014/main" id="{BDA3C5DF-134A-1AAF-CD3B-71DA3DE2E2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4546" y="2605395"/>
            <a:ext cx="6302267" cy="3154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711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726322-5EAD-E4A8-7167-1F84BDBFA028}"/>
              </a:ext>
              <a:ext uri="{C183D7F6-B498-43B3-948B-1728B52AA6E4}">
                <adec:decorative xmlns:adec="http://schemas.microsoft.com/office/drawing/2017/decorative" val="1"/>
              </a:ext>
            </a:extLst>
          </p:cNvPr>
          <p:cNvSpPr/>
          <p:nvPr/>
        </p:nvSpPr>
        <p:spPr>
          <a:xfrm>
            <a:off x="0" y="2075250"/>
            <a:ext cx="12192000" cy="478275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95384D-10E7-4C3B-B281-AC21A388E6B6}"/>
              </a:ext>
            </a:extLst>
          </p:cNvPr>
          <p:cNvSpPr>
            <a:spLocks noGrp="1"/>
          </p:cNvSpPr>
          <p:nvPr>
            <p:ph type="title"/>
          </p:nvPr>
        </p:nvSpPr>
        <p:spPr/>
        <p:txBody>
          <a:bodyPr/>
          <a:lstStyle/>
          <a:p>
            <a:r>
              <a:rPr lang="en-US" dirty="0">
                <a:ea typeface="Calibri Light"/>
                <a:cs typeface="Calibri Light"/>
              </a:rPr>
              <a:t>Hello 😉 </a:t>
            </a:r>
            <a:endParaRPr lang="en-US" dirty="0"/>
          </a:p>
        </p:txBody>
      </p:sp>
      <p:sp>
        <p:nvSpPr>
          <p:cNvPr id="3" name="Content Placeholder 2">
            <a:extLst>
              <a:ext uri="{FF2B5EF4-FFF2-40B4-BE49-F238E27FC236}">
                <a16:creationId xmlns:a16="http://schemas.microsoft.com/office/drawing/2014/main" id="{0DE019D4-5C51-B20A-C8DE-1A0B862136B5}"/>
              </a:ext>
            </a:extLst>
          </p:cNvPr>
          <p:cNvSpPr>
            <a:spLocks noGrp="1"/>
          </p:cNvSpPr>
          <p:nvPr>
            <p:ph sz="half" idx="1"/>
          </p:nvPr>
        </p:nvSpPr>
        <p:spPr>
          <a:xfrm>
            <a:off x="863600" y="3261360"/>
            <a:ext cx="4473711" cy="2915382"/>
          </a:xfrm>
        </p:spPr>
        <p:txBody>
          <a:bodyPr vert="horz" lIns="91440" tIns="45720" rIns="91440" bIns="45720" rtlCol="0" anchor="t">
            <a:normAutofit/>
          </a:bodyPr>
          <a:lstStyle/>
          <a:p>
            <a:pPr marL="0" indent="0">
              <a:buNone/>
            </a:pPr>
            <a:r>
              <a:rPr lang="en-US" sz="3600" dirty="0">
                <a:solidFill>
                  <a:schemeClr val="bg1"/>
                </a:solidFill>
                <a:ea typeface="Calibri"/>
                <a:cs typeface="Calibri"/>
              </a:rPr>
              <a:t>John Cotter</a:t>
            </a:r>
          </a:p>
          <a:p>
            <a:pPr marL="0" indent="0">
              <a:buNone/>
            </a:pPr>
            <a:r>
              <a:rPr lang="en-US" sz="1600" dirty="0">
                <a:solidFill>
                  <a:schemeClr val="bg1"/>
                </a:solidFill>
                <a:ea typeface="Calibri"/>
                <a:cs typeface="Calibri"/>
              </a:rPr>
              <a:t>Digital Experience &amp; Accessibility Specialist</a:t>
            </a:r>
          </a:p>
          <a:p>
            <a:pPr marL="0" indent="0">
              <a:buNone/>
            </a:pPr>
            <a:r>
              <a:rPr lang="en-US" sz="1600" dirty="0">
                <a:solidFill>
                  <a:schemeClr val="bg1"/>
                </a:solidFill>
                <a:ea typeface="Calibri"/>
                <a:cs typeface="Calibri"/>
              </a:rPr>
              <a:t>NC DIT</a:t>
            </a:r>
          </a:p>
        </p:txBody>
      </p:sp>
      <p:sp>
        <p:nvSpPr>
          <p:cNvPr id="4" name="Content Placeholder 3">
            <a:extLst>
              <a:ext uri="{FF2B5EF4-FFF2-40B4-BE49-F238E27FC236}">
                <a16:creationId xmlns:a16="http://schemas.microsoft.com/office/drawing/2014/main" id="{150FE57C-2E47-E222-CB0B-D36B74FC63FB}"/>
              </a:ext>
            </a:extLst>
          </p:cNvPr>
          <p:cNvSpPr>
            <a:spLocks noGrp="1"/>
          </p:cNvSpPr>
          <p:nvPr>
            <p:ph sz="half" idx="2"/>
          </p:nvPr>
        </p:nvSpPr>
        <p:spPr>
          <a:xfrm>
            <a:off x="6124420" y="3261360"/>
            <a:ext cx="5025332" cy="2915382"/>
          </a:xfrm>
        </p:spPr>
        <p:txBody>
          <a:bodyPr vert="horz" lIns="91440" tIns="45720" rIns="91440" bIns="45720" rtlCol="0" anchor="t">
            <a:normAutofit/>
          </a:bodyPr>
          <a:lstStyle/>
          <a:p>
            <a:pPr marL="0" indent="0">
              <a:buNone/>
            </a:pPr>
            <a:r>
              <a:rPr lang="en-US" sz="3600" dirty="0">
                <a:solidFill>
                  <a:schemeClr val="bg1"/>
                </a:solidFill>
                <a:ea typeface="Calibri"/>
                <a:cs typeface="Calibri"/>
              </a:rPr>
              <a:t>Anna Louise McNabb</a:t>
            </a:r>
            <a:endParaRPr lang="en-US" sz="3600" dirty="0">
              <a:solidFill>
                <a:schemeClr val="bg1"/>
              </a:solidFill>
            </a:endParaRPr>
          </a:p>
          <a:p>
            <a:pPr marL="0" indent="0">
              <a:buNone/>
            </a:pPr>
            <a:r>
              <a:rPr lang="en-US" sz="1600" dirty="0">
                <a:solidFill>
                  <a:schemeClr val="bg1"/>
                </a:solidFill>
                <a:ea typeface="+mn-lt"/>
                <a:cs typeface="+mn-lt"/>
              </a:rPr>
              <a:t>Public Health Informatician</a:t>
            </a:r>
            <a:endParaRPr lang="en-US" sz="1600" dirty="0">
              <a:solidFill>
                <a:schemeClr val="bg1"/>
              </a:solidFill>
              <a:ea typeface="Calibri"/>
              <a:cs typeface="Calibri"/>
            </a:endParaRPr>
          </a:p>
          <a:p>
            <a:pPr marL="0" indent="0">
              <a:buNone/>
            </a:pPr>
            <a:r>
              <a:rPr lang="en-US" sz="1600" dirty="0">
                <a:solidFill>
                  <a:schemeClr val="bg1"/>
                </a:solidFill>
                <a:ea typeface="Calibri"/>
                <a:cs typeface="Calibri"/>
              </a:rPr>
              <a:t>NC DHHS</a:t>
            </a:r>
          </a:p>
          <a:p>
            <a:endParaRPr lang="en-US" dirty="0">
              <a:solidFill>
                <a:schemeClr val="bg1"/>
              </a:solidFill>
              <a:ea typeface="Calibri"/>
              <a:cs typeface="Calibri"/>
            </a:endParaRPr>
          </a:p>
        </p:txBody>
      </p:sp>
    </p:spTree>
    <p:extLst>
      <p:ext uri="{BB962C8B-B14F-4D97-AF65-F5344CB8AC3E}">
        <p14:creationId xmlns:p14="http://schemas.microsoft.com/office/powerpoint/2010/main" val="13806162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97954-FEAB-36D3-A94A-9AE3D927FC6E}"/>
              </a:ext>
            </a:extLst>
          </p:cNvPr>
          <p:cNvSpPr>
            <a:spLocks noGrp="1"/>
          </p:cNvSpPr>
          <p:nvPr>
            <p:ph type="title"/>
          </p:nvPr>
        </p:nvSpPr>
        <p:spPr/>
        <p:txBody>
          <a:bodyPr/>
          <a:lstStyle/>
          <a:p>
            <a:r>
              <a:rPr lang="en-US" dirty="0"/>
              <a:t>Issues Caused by Platform</a:t>
            </a:r>
          </a:p>
        </p:txBody>
      </p:sp>
      <p:sp>
        <p:nvSpPr>
          <p:cNvPr id="5" name="Content Placeholder 2">
            <a:extLst>
              <a:ext uri="{FF2B5EF4-FFF2-40B4-BE49-F238E27FC236}">
                <a16:creationId xmlns:a16="http://schemas.microsoft.com/office/drawing/2014/main" id="{2CD48398-4BB3-B69C-A714-F25281FC4D12}"/>
              </a:ext>
            </a:extLst>
          </p:cNvPr>
          <p:cNvSpPr txBox="1">
            <a:spLocks/>
          </p:cNvSpPr>
          <p:nvPr/>
        </p:nvSpPr>
        <p:spPr>
          <a:xfrm>
            <a:off x="1565107" y="1724628"/>
            <a:ext cx="6641344" cy="4062714"/>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bg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bg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bg1"/>
                </a:solidFill>
                <a:latin typeface="+mn-lt"/>
                <a:ea typeface="+mn-ea"/>
                <a:cs typeface="+mn-cs"/>
              </a:defRPr>
            </a:lvl3pPr>
            <a:lvl4pPr marL="868680" indent="-228600" algn="l" defTabSz="914400" rtl="0" eaLnBrk="1" latinLnBrk="0" hangingPunct="1">
              <a:lnSpc>
                <a:spcPct val="120000"/>
              </a:lnSpc>
              <a:spcBef>
                <a:spcPts val="500"/>
              </a:spcBef>
              <a:buFont typeface="Arial" panose="020B0604020202020204" pitchFamily="34" charset="0"/>
              <a:buChar char="•"/>
              <a:defRPr sz="1200" kern="1200">
                <a:solidFill>
                  <a:schemeClr val="bg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t>What can you do?</a:t>
            </a:r>
          </a:p>
          <a:p>
            <a:pPr lvl="1"/>
            <a:r>
              <a:rPr lang="en-US" sz="2000" dirty="0"/>
              <a:t>Remove it</a:t>
            </a:r>
          </a:p>
          <a:p>
            <a:pPr lvl="1"/>
            <a:r>
              <a:rPr lang="en-US" sz="2000" dirty="0"/>
              <a:t>Swap it</a:t>
            </a:r>
          </a:p>
          <a:p>
            <a:pPr lvl="1"/>
            <a:r>
              <a:rPr lang="en-US" sz="2000" dirty="0"/>
              <a:t>Read the documentation</a:t>
            </a:r>
          </a:p>
          <a:p>
            <a:pPr lvl="1"/>
            <a:r>
              <a:rPr lang="en-US" sz="2000" dirty="0"/>
              <a:t>Contact the platform</a:t>
            </a:r>
            <a:br>
              <a:rPr lang="en-US" sz="2000" dirty="0"/>
            </a:br>
            <a:endParaRPr lang="en-US" sz="2000" dirty="0"/>
          </a:p>
          <a:p>
            <a:pPr lvl="1"/>
            <a:r>
              <a:rPr lang="en-US" sz="2000" dirty="0"/>
              <a:t>More Guidance:</a:t>
            </a:r>
            <a:br>
              <a:rPr lang="en-US" sz="2000" dirty="0"/>
            </a:br>
            <a:r>
              <a:rPr lang="en-US" sz="2000" dirty="0">
                <a:hlinkClick r:id="rId3"/>
              </a:rPr>
              <a:t>Dealing with a Third Party Accessibility Issue</a:t>
            </a:r>
            <a:endParaRPr lang="en-US" sz="2000" dirty="0"/>
          </a:p>
        </p:txBody>
      </p:sp>
    </p:spTree>
    <p:extLst>
      <p:ext uri="{BB962C8B-B14F-4D97-AF65-F5344CB8AC3E}">
        <p14:creationId xmlns:p14="http://schemas.microsoft.com/office/powerpoint/2010/main" val="23620443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FA794-B371-8018-2684-C681F96B87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008E20-F06D-5970-786A-FB30ADFC9633}"/>
              </a:ext>
            </a:extLst>
          </p:cNvPr>
          <p:cNvSpPr>
            <a:spLocks noGrp="1"/>
          </p:cNvSpPr>
          <p:nvPr>
            <p:ph type="title"/>
          </p:nvPr>
        </p:nvSpPr>
        <p:spPr>
          <a:xfrm>
            <a:off x="469444" y="614910"/>
            <a:ext cx="9956747" cy="805903"/>
          </a:xfrm>
        </p:spPr>
        <p:txBody>
          <a:bodyPr>
            <a:normAutofit/>
          </a:bodyPr>
          <a:lstStyle/>
          <a:p>
            <a:r>
              <a:rPr lang="en-US" sz="4000" dirty="0"/>
              <a:t>Resources</a:t>
            </a:r>
          </a:p>
        </p:txBody>
      </p:sp>
      <p:sp>
        <p:nvSpPr>
          <p:cNvPr id="3" name="Content Placeholder 2">
            <a:extLst>
              <a:ext uri="{FF2B5EF4-FFF2-40B4-BE49-F238E27FC236}">
                <a16:creationId xmlns:a16="http://schemas.microsoft.com/office/drawing/2014/main" id="{8B47FF32-903D-25CD-C7E5-F931BAFE32EB}"/>
              </a:ext>
            </a:extLst>
          </p:cNvPr>
          <p:cNvSpPr>
            <a:spLocks noGrp="1"/>
          </p:cNvSpPr>
          <p:nvPr>
            <p:ph idx="1"/>
          </p:nvPr>
        </p:nvSpPr>
        <p:spPr>
          <a:xfrm>
            <a:off x="469444" y="1652657"/>
            <a:ext cx="3581695" cy="4503722"/>
          </a:xfrm>
        </p:spPr>
        <p:txBody>
          <a:bodyPr>
            <a:normAutofit/>
          </a:bodyPr>
          <a:lstStyle/>
          <a:p>
            <a:pPr marL="0" indent="0">
              <a:buNone/>
            </a:pPr>
            <a:r>
              <a:rPr lang="en-US" b="1" dirty="0"/>
              <a:t>General</a:t>
            </a:r>
          </a:p>
          <a:p>
            <a:r>
              <a:rPr lang="en-US" sz="1600" dirty="0"/>
              <a:t>NCDIT Web Content Accessibility</a:t>
            </a:r>
            <a:br>
              <a:rPr lang="en-US" dirty="0"/>
            </a:br>
            <a:r>
              <a:rPr lang="en-US" sz="1300" dirty="0">
                <a:hlinkClick r:id="rId3"/>
              </a:rPr>
              <a:t>https://it.nc.gov/digital-accessibility/web-content-accessibility</a:t>
            </a:r>
            <a:endParaRPr lang="en-US" sz="1300" dirty="0"/>
          </a:p>
          <a:p>
            <a:r>
              <a:rPr lang="en-US" sz="1600" dirty="0"/>
              <a:t>NCDIT Resources</a:t>
            </a:r>
            <a:br>
              <a:rPr lang="en-US" dirty="0"/>
            </a:br>
            <a:r>
              <a:rPr lang="en-US" sz="1300" dirty="0">
                <a:hlinkClick r:id="rId4"/>
              </a:rPr>
              <a:t>https://it.nc.gov/digital-accessibility/digital-accessibility-resources</a:t>
            </a:r>
            <a:endParaRPr lang="en-US" sz="1300" dirty="0"/>
          </a:p>
          <a:p>
            <a:r>
              <a:rPr lang="en-US" sz="1600" dirty="0"/>
              <a:t>Digital Commons: Power BI Tips</a:t>
            </a:r>
            <a:br>
              <a:rPr lang="en-US" dirty="0"/>
            </a:br>
            <a:r>
              <a:rPr lang="en-US" sz="1200" dirty="0">
                <a:hlinkClick r:id="rId5"/>
              </a:rPr>
              <a:t>https://digitalcommons.nc.gov/accessibility/power-bi-reports</a:t>
            </a:r>
            <a:endParaRPr lang="en-US" sz="1200" dirty="0"/>
          </a:p>
          <a:p>
            <a:endParaRPr lang="en-US" dirty="0"/>
          </a:p>
          <a:p>
            <a:pPr marL="0" indent="0">
              <a:buNone/>
            </a:pPr>
            <a:endParaRPr lang="en-US" dirty="0"/>
          </a:p>
          <a:p>
            <a:pPr marL="0" indent="0">
              <a:buNone/>
            </a:pPr>
            <a:endParaRPr lang="en-US" dirty="0"/>
          </a:p>
          <a:p>
            <a:endParaRPr lang="en-US" dirty="0"/>
          </a:p>
          <a:p>
            <a:endParaRPr lang="en-US" dirty="0"/>
          </a:p>
        </p:txBody>
      </p:sp>
      <p:sp>
        <p:nvSpPr>
          <p:cNvPr id="4" name="Content Placeholder 2">
            <a:extLst>
              <a:ext uri="{FF2B5EF4-FFF2-40B4-BE49-F238E27FC236}">
                <a16:creationId xmlns:a16="http://schemas.microsoft.com/office/drawing/2014/main" id="{B1F011D8-CD0B-3187-8B41-62D50FD3A0D5}"/>
              </a:ext>
            </a:extLst>
          </p:cNvPr>
          <p:cNvSpPr txBox="1">
            <a:spLocks/>
          </p:cNvSpPr>
          <p:nvPr/>
        </p:nvSpPr>
        <p:spPr>
          <a:xfrm>
            <a:off x="4051139" y="1652657"/>
            <a:ext cx="3831220" cy="4503722"/>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686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Platform Documentation</a:t>
            </a:r>
          </a:p>
          <a:p>
            <a:r>
              <a:rPr lang="en-US" sz="1600" dirty="0"/>
              <a:t>Power BI Accessibility</a:t>
            </a:r>
            <a:br>
              <a:rPr lang="en-US" dirty="0"/>
            </a:br>
            <a:r>
              <a:rPr lang="en-US" sz="1300" dirty="0">
                <a:hlinkClick r:id="rId6"/>
              </a:rPr>
              <a:t>https://learn.microsoft.com/en-us/power-bi/create-reports/desktop-accessibility-creating-reports</a:t>
            </a:r>
            <a:endParaRPr lang="en-US" sz="1300" dirty="0"/>
          </a:p>
          <a:p>
            <a:r>
              <a:rPr lang="en-US" sz="1600" dirty="0"/>
              <a:t>Tableau Accessibility</a:t>
            </a:r>
            <a:br>
              <a:rPr lang="en-US" dirty="0"/>
            </a:br>
            <a:r>
              <a:rPr lang="en-US" sz="1200" dirty="0">
                <a:hlinkClick r:id="rId7"/>
              </a:rPr>
              <a:t>https://help.tableau.com/current/tableau/en-us/accessibility.htm</a:t>
            </a:r>
            <a:endParaRPr lang="en-US" sz="1200" dirty="0"/>
          </a:p>
          <a:p>
            <a:r>
              <a:rPr lang="en-US" sz="1600" dirty="0"/>
              <a:t>SAS Visual Analytics Accessibility</a:t>
            </a:r>
            <a:br>
              <a:rPr lang="en-US" dirty="0"/>
            </a:br>
            <a:r>
              <a:rPr lang="en-US" sz="1200" dirty="0">
                <a:hlinkClick r:id="rId8"/>
              </a:rPr>
              <a:t>https://support.sas.com/documentation/prod-p/va/7.4/en/HTML/vaa11y.htm</a:t>
            </a:r>
            <a:endParaRPr lang="en-US" sz="1200" dirty="0"/>
          </a:p>
          <a:p>
            <a:endParaRPr lang="en-US" dirty="0"/>
          </a:p>
          <a:p>
            <a:endParaRPr lang="en-US" dirty="0"/>
          </a:p>
          <a:p>
            <a:endParaRPr lang="en-US" dirty="0"/>
          </a:p>
          <a:p>
            <a:endParaRPr lang="en-US" dirty="0"/>
          </a:p>
          <a:p>
            <a:endParaRPr lang="en-US" dirty="0"/>
          </a:p>
          <a:p>
            <a:endParaRPr lang="en-US" dirty="0"/>
          </a:p>
        </p:txBody>
      </p:sp>
      <p:sp>
        <p:nvSpPr>
          <p:cNvPr id="5" name="Content Placeholder 2">
            <a:extLst>
              <a:ext uri="{FF2B5EF4-FFF2-40B4-BE49-F238E27FC236}">
                <a16:creationId xmlns:a16="http://schemas.microsoft.com/office/drawing/2014/main" id="{8602CDDE-3282-2683-F992-03752DBF2566}"/>
              </a:ext>
            </a:extLst>
          </p:cNvPr>
          <p:cNvSpPr txBox="1">
            <a:spLocks/>
          </p:cNvSpPr>
          <p:nvPr/>
        </p:nvSpPr>
        <p:spPr>
          <a:xfrm>
            <a:off x="8140863" y="1652657"/>
            <a:ext cx="3468545" cy="4503722"/>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686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Tools</a:t>
            </a:r>
          </a:p>
          <a:p>
            <a:r>
              <a:rPr lang="en-US" sz="1600" dirty="0"/>
              <a:t>Your Keyboard</a:t>
            </a:r>
          </a:p>
          <a:p>
            <a:r>
              <a:rPr lang="en-US" sz="1600" dirty="0"/>
              <a:t>A Screen Reader</a:t>
            </a:r>
            <a:br>
              <a:rPr lang="en-US" dirty="0"/>
            </a:br>
            <a:r>
              <a:rPr lang="en-US" sz="1200" dirty="0">
                <a:hlinkClick r:id="rId9"/>
              </a:rPr>
              <a:t>https://it.nc.gov/digital-accessibility/digital-accessibility-resources#screenreaders</a:t>
            </a:r>
            <a:endParaRPr lang="en-US" sz="1200" dirty="0"/>
          </a:p>
          <a:p>
            <a:r>
              <a:rPr lang="en-US" sz="1600" dirty="0"/>
              <a:t>Color Contrast Analyzer</a:t>
            </a:r>
            <a:br>
              <a:rPr lang="en-US" dirty="0"/>
            </a:br>
            <a:r>
              <a:rPr lang="en-US" sz="1200" dirty="0">
                <a:hlinkClick r:id="rId10"/>
              </a:rPr>
              <a:t>https://www.tpgi.com/color-contrast-checker/</a:t>
            </a:r>
            <a:endParaRPr lang="en-US" sz="1200" dirty="0"/>
          </a:p>
          <a:p>
            <a:r>
              <a:rPr lang="en-US" sz="1600" dirty="0"/>
              <a:t>Web Aim Contrast Checker</a:t>
            </a:r>
            <a:br>
              <a:rPr lang="en-US" dirty="0"/>
            </a:br>
            <a:r>
              <a:rPr lang="en-US" sz="1300" dirty="0">
                <a:hlinkClick r:id="rId11"/>
              </a:rPr>
              <a:t>https://webaim.org/resources/contrastchecker/</a:t>
            </a:r>
            <a:br>
              <a:rPr lang="en-US" dirty="0"/>
            </a:br>
            <a:endParaRPr lang="en-US" dirty="0"/>
          </a:p>
          <a:p>
            <a:endParaRPr lang="en-US" dirty="0"/>
          </a:p>
          <a:p>
            <a:endParaRPr lang="en-US" dirty="0"/>
          </a:p>
          <a:p>
            <a:endParaRPr lang="en-US" dirty="0"/>
          </a:p>
          <a:p>
            <a:endParaRPr lang="en-US" dirty="0"/>
          </a:p>
          <a:p>
            <a:endParaRPr lang="en-US" dirty="0"/>
          </a:p>
        </p:txBody>
      </p:sp>
      <p:pic>
        <p:nvPicPr>
          <p:cNvPr id="7" name="Graphic 6" descr="North Carolina Department of Information Technology">
            <a:extLst>
              <a:ext uri="{FF2B5EF4-FFF2-40B4-BE49-F238E27FC236}">
                <a16:creationId xmlns:a16="http://schemas.microsoft.com/office/drawing/2014/main" id="{73DC2026-551B-8731-84B2-4B4F80844F8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723518" y="6329680"/>
            <a:ext cx="2218925" cy="363727"/>
          </a:xfrm>
          <a:prstGeom prst="rect">
            <a:avLst/>
          </a:prstGeom>
        </p:spPr>
      </p:pic>
    </p:spTree>
    <p:extLst>
      <p:ext uri="{BB962C8B-B14F-4D97-AF65-F5344CB8AC3E}">
        <p14:creationId xmlns:p14="http://schemas.microsoft.com/office/powerpoint/2010/main" val="21890271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F2A47-43BB-2038-9DC9-FC91E8865B37}"/>
              </a:ext>
            </a:extLst>
          </p:cNvPr>
          <p:cNvSpPr>
            <a:spLocks noGrp="1"/>
          </p:cNvSpPr>
          <p:nvPr>
            <p:ph type="title"/>
          </p:nvPr>
        </p:nvSpPr>
        <p:spPr/>
        <p:txBody>
          <a:bodyPr>
            <a:normAutofit fontScale="90000"/>
          </a:bodyPr>
          <a:lstStyle/>
          <a:p>
            <a:r>
              <a:rPr lang="en-US" b="1" dirty="0"/>
              <a:t>Digital Accessibility Support</a:t>
            </a:r>
            <a:endParaRPr lang="en-US" dirty="0"/>
          </a:p>
        </p:txBody>
      </p:sp>
      <p:sp>
        <p:nvSpPr>
          <p:cNvPr id="3" name="Text Placeholder 2">
            <a:extLst>
              <a:ext uri="{FF2B5EF4-FFF2-40B4-BE49-F238E27FC236}">
                <a16:creationId xmlns:a16="http://schemas.microsoft.com/office/drawing/2014/main" id="{BC724D49-99E5-9459-799A-6B0FF6EC97DC}"/>
              </a:ext>
            </a:extLst>
          </p:cNvPr>
          <p:cNvSpPr>
            <a:spLocks noGrp="1"/>
          </p:cNvSpPr>
          <p:nvPr>
            <p:ph type="body" sz="quarter" idx="10"/>
          </p:nvPr>
        </p:nvSpPr>
        <p:spPr>
          <a:xfrm>
            <a:off x="838199" y="1375378"/>
            <a:ext cx="8581698" cy="4604671"/>
          </a:xfrm>
        </p:spPr>
        <p:txBody>
          <a:bodyPr/>
          <a:lstStyle/>
          <a:p>
            <a:pPr marL="0" indent="0">
              <a:buNone/>
            </a:pPr>
            <a:r>
              <a:rPr lang="en-US" sz="2400" dirty="0"/>
              <a:t>Get consultations, testing, training for North Carolina:</a:t>
            </a:r>
            <a:br>
              <a:rPr lang="en-US" dirty="0"/>
            </a:br>
            <a:r>
              <a:rPr lang="en-US" sz="1200" dirty="0">
                <a:hlinkClick r:id="rId3"/>
              </a:rPr>
              <a:t>https://ncgov.servicenowservices.com/sp_dit?id=sc_cat_item&amp;sys_id=9947179edb076ad067bdf055f39619fc</a:t>
            </a:r>
            <a:endParaRPr lang="en-US" sz="1200" dirty="0"/>
          </a:p>
          <a:p>
            <a:endParaRPr lang="en-US" dirty="0"/>
          </a:p>
          <a:p>
            <a:pPr lvl="1"/>
            <a:endParaRPr lang="en-US" dirty="0"/>
          </a:p>
        </p:txBody>
      </p:sp>
      <p:pic>
        <p:nvPicPr>
          <p:cNvPr id="1026" name="Picture 2" descr="John Cotter headshot. White male, glasses, brown, short hair smiling in white sweater.">
            <a:extLst>
              <a:ext uri="{FF2B5EF4-FFF2-40B4-BE49-F238E27FC236}">
                <a16:creationId xmlns:a16="http://schemas.microsoft.com/office/drawing/2014/main" id="{4BAFFE2B-1A01-A36F-9BB1-A4A972E75E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9561" y="3261085"/>
            <a:ext cx="2505318" cy="2505318"/>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98223EE1-796C-7258-8FD1-DF28B93D254A}"/>
              </a:ext>
            </a:extLst>
          </p:cNvPr>
          <p:cNvSpPr/>
          <p:nvPr/>
        </p:nvSpPr>
        <p:spPr>
          <a:xfrm>
            <a:off x="4419325" y="2688251"/>
            <a:ext cx="2966898" cy="922283"/>
          </a:xfrm>
          <a:prstGeom prst="wedgeRoundRectCallout">
            <a:avLst>
              <a:gd name="adj1" fmla="val -52728"/>
              <a:gd name="adj2" fmla="val 123069"/>
              <a:gd name="adj3" fmla="val 16667"/>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bg1">
                    <a:lumMod val="75000"/>
                    <a:lumOff val="25000"/>
                  </a:schemeClr>
                </a:solidFill>
              </a:rPr>
              <a:t>Thank you </a:t>
            </a:r>
            <a:r>
              <a:rPr lang="en-US" sz="1600" dirty="0">
                <a:solidFill>
                  <a:schemeClr val="bg1">
                    <a:lumMod val="75000"/>
                    <a:lumOff val="25000"/>
                  </a:schemeClr>
                </a:solidFill>
              </a:rPr>
              <a:t>for considering the accessibility of your data visualizations.</a:t>
            </a:r>
          </a:p>
        </p:txBody>
      </p:sp>
      <p:sp>
        <p:nvSpPr>
          <p:cNvPr id="7" name="Content Placeholder 2">
            <a:extLst>
              <a:ext uri="{FF2B5EF4-FFF2-40B4-BE49-F238E27FC236}">
                <a16:creationId xmlns:a16="http://schemas.microsoft.com/office/drawing/2014/main" id="{FAAA6808-AD34-540D-406F-BF4812B58648}"/>
              </a:ext>
            </a:extLst>
          </p:cNvPr>
          <p:cNvSpPr txBox="1">
            <a:spLocks/>
          </p:cNvSpPr>
          <p:nvPr/>
        </p:nvSpPr>
        <p:spPr>
          <a:xfrm>
            <a:off x="5149367" y="5021480"/>
            <a:ext cx="4473711" cy="922283"/>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6868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ea typeface="Calibri"/>
                <a:cs typeface="Calibri"/>
              </a:rPr>
              <a:t>John Cotter</a:t>
            </a:r>
          </a:p>
          <a:p>
            <a:pPr marL="0" indent="0">
              <a:buFont typeface="Arial" panose="020B0604020202020204" pitchFamily="34" charset="0"/>
              <a:buNone/>
            </a:pPr>
            <a:r>
              <a:rPr lang="en-US" sz="1200" dirty="0">
                <a:ea typeface="Calibri"/>
                <a:cs typeface="Calibri"/>
              </a:rPr>
              <a:t>Digital Experience &amp; Accessibility Specialist</a:t>
            </a:r>
          </a:p>
        </p:txBody>
      </p:sp>
      <p:pic>
        <p:nvPicPr>
          <p:cNvPr id="9" name="Graphic 8" descr="North Carolina Department of Information Technology">
            <a:extLst>
              <a:ext uri="{FF2B5EF4-FFF2-40B4-BE49-F238E27FC236}">
                <a16:creationId xmlns:a16="http://schemas.microsoft.com/office/drawing/2014/main" id="{7F2BDEA8-8445-06D5-15A7-3ECB2875FF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23518" y="6329680"/>
            <a:ext cx="2218925" cy="363727"/>
          </a:xfrm>
          <a:prstGeom prst="rect">
            <a:avLst/>
          </a:prstGeom>
        </p:spPr>
      </p:pic>
    </p:spTree>
    <p:extLst>
      <p:ext uri="{BB962C8B-B14F-4D97-AF65-F5344CB8AC3E}">
        <p14:creationId xmlns:p14="http://schemas.microsoft.com/office/powerpoint/2010/main" val="3430940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013A1-7A26-09D6-3494-6DFD3C6915EA}"/>
              </a:ext>
            </a:extLst>
          </p:cNvPr>
          <p:cNvSpPr>
            <a:spLocks noGrp="1"/>
          </p:cNvSpPr>
          <p:nvPr>
            <p:ph type="title"/>
          </p:nvPr>
        </p:nvSpPr>
        <p:spPr/>
        <p:txBody>
          <a:bodyPr/>
          <a:lstStyle/>
          <a:p>
            <a:r>
              <a:rPr lang="en-US" dirty="0"/>
              <a:t>Digital Accessibility</a:t>
            </a:r>
          </a:p>
        </p:txBody>
      </p:sp>
      <p:sp>
        <p:nvSpPr>
          <p:cNvPr id="6" name="Content Placeholder 2">
            <a:extLst>
              <a:ext uri="{FF2B5EF4-FFF2-40B4-BE49-F238E27FC236}">
                <a16:creationId xmlns:a16="http://schemas.microsoft.com/office/drawing/2014/main" id="{3295530A-2EEA-ECEF-DF04-04F45850D3AE}"/>
              </a:ext>
            </a:extLst>
          </p:cNvPr>
          <p:cNvSpPr txBox="1">
            <a:spLocks/>
          </p:cNvSpPr>
          <p:nvPr/>
        </p:nvSpPr>
        <p:spPr>
          <a:xfrm>
            <a:off x="1574196" y="1795649"/>
            <a:ext cx="1516628" cy="1368567"/>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686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t>Who</a:t>
            </a:r>
            <a:endParaRPr lang="en-US" sz="2400" dirty="0"/>
          </a:p>
        </p:txBody>
      </p:sp>
      <p:sp>
        <p:nvSpPr>
          <p:cNvPr id="3" name="Content Placeholder 2">
            <a:extLst>
              <a:ext uri="{FF2B5EF4-FFF2-40B4-BE49-F238E27FC236}">
                <a16:creationId xmlns:a16="http://schemas.microsoft.com/office/drawing/2014/main" id="{76E7C024-7C76-3B54-2414-B41DC8173780}"/>
              </a:ext>
            </a:extLst>
          </p:cNvPr>
          <p:cNvSpPr>
            <a:spLocks noGrp="1"/>
          </p:cNvSpPr>
          <p:nvPr>
            <p:ph idx="1"/>
          </p:nvPr>
        </p:nvSpPr>
        <p:spPr>
          <a:xfrm>
            <a:off x="3090823" y="1896066"/>
            <a:ext cx="7824852" cy="1268150"/>
          </a:xfrm>
        </p:spPr>
        <p:txBody>
          <a:bodyPr vert="horz" lIns="91440" tIns="45720" rIns="91440" bIns="45720" rtlCol="0" anchor="t">
            <a:normAutofit/>
          </a:bodyPr>
          <a:lstStyle/>
          <a:p>
            <a:pPr marL="228600" lvl="1" indent="0">
              <a:buNone/>
            </a:pPr>
            <a:r>
              <a:rPr lang="en-US" sz="1800" dirty="0"/>
              <a:t>Accessibility is usability for a person with a disability.</a:t>
            </a:r>
          </a:p>
          <a:p>
            <a:pPr lvl="2"/>
            <a:r>
              <a:rPr lang="en-US" dirty="0"/>
              <a:t>blind, low vision, color blind, low mobility, deaf, heard of hearing, cognitive disabilities</a:t>
            </a:r>
            <a:br>
              <a:rPr lang="en-US" dirty="0"/>
            </a:br>
            <a:endParaRPr lang="en-US" dirty="0"/>
          </a:p>
        </p:txBody>
      </p:sp>
      <p:sp>
        <p:nvSpPr>
          <p:cNvPr id="10" name="Content Placeholder 2">
            <a:extLst>
              <a:ext uri="{FF2B5EF4-FFF2-40B4-BE49-F238E27FC236}">
                <a16:creationId xmlns:a16="http://schemas.microsoft.com/office/drawing/2014/main" id="{833CC61F-E640-501A-5583-BC1FAB780184}"/>
              </a:ext>
            </a:extLst>
          </p:cNvPr>
          <p:cNvSpPr txBox="1">
            <a:spLocks/>
          </p:cNvSpPr>
          <p:nvPr/>
        </p:nvSpPr>
        <p:spPr>
          <a:xfrm>
            <a:off x="1574196" y="3164216"/>
            <a:ext cx="1516628" cy="1368567"/>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686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t>What</a:t>
            </a:r>
            <a:endParaRPr lang="en-US" sz="2400" dirty="0"/>
          </a:p>
        </p:txBody>
      </p:sp>
      <p:sp>
        <p:nvSpPr>
          <p:cNvPr id="9" name="Content Placeholder 2">
            <a:extLst>
              <a:ext uri="{FF2B5EF4-FFF2-40B4-BE49-F238E27FC236}">
                <a16:creationId xmlns:a16="http://schemas.microsoft.com/office/drawing/2014/main" id="{EC075576-EC94-C66F-2D2B-1883556383DD}"/>
              </a:ext>
            </a:extLst>
          </p:cNvPr>
          <p:cNvSpPr txBox="1">
            <a:spLocks/>
          </p:cNvSpPr>
          <p:nvPr/>
        </p:nvSpPr>
        <p:spPr>
          <a:xfrm>
            <a:off x="3090823" y="3264633"/>
            <a:ext cx="7824852" cy="1268150"/>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686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indent="0">
              <a:buNone/>
            </a:pPr>
            <a:r>
              <a:rPr lang="en-US" sz="1800" dirty="0"/>
              <a:t>Web Content Accessibility Guidelines - </a:t>
            </a:r>
            <a:r>
              <a:rPr lang="en-US" sz="1800" dirty="0">
                <a:hlinkClick r:id="rId2"/>
              </a:rPr>
              <a:t>WCAG 2.1 Level AA</a:t>
            </a:r>
            <a:endParaRPr lang="en-US" sz="1800" dirty="0"/>
          </a:p>
        </p:txBody>
      </p:sp>
      <p:sp>
        <p:nvSpPr>
          <p:cNvPr id="12" name="Content Placeholder 2">
            <a:extLst>
              <a:ext uri="{FF2B5EF4-FFF2-40B4-BE49-F238E27FC236}">
                <a16:creationId xmlns:a16="http://schemas.microsoft.com/office/drawing/2014/main" id="{5A5481D9-40AB-21C4-75A8-42B61BBC6FD7}"/>
              </a:ext>
            </a:extLst>
          </p:cNvPr>
          <p:cNvSpPr txBox="1">
            <a:spLocks/>
          </p:cNvSpPr>
          <p:nvPr/>
        </p:nvSpPr>
        <p:spPr>
          <a:xfrm>
            <a:off x="1574196" y="4546466"/>
            <a:ext cx="1516628" cy="1368567"/>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686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t>Why</a:t>
            </a:r>
            <a:endParaRPr lang="en-US" sz="2400" dirty="0"/>
          </a:p>
        </p:txBody>
      </p:sp>
      <p:sp>
        <p:nvSpPr>
          <p:cNvPr id="11" name="Content Placeholder 2">
            <a:extLst>
              <a:ext uri="{FF2B5EF4-FFF2-40B4-BE49-F238E27FC236}">
                <a16:creationId xmlns:a16="http://schemas.microsoft.com/office/drawing/2014/main" id="{0F9CD900-C71C-3E73-1563-5F92B546456A}"/>
              </a:ext>
            </a:extLst>
          </p:cNvPr>
          <p:cNvSpPr txBox="1">
            <a:spLocks/>
          </p:cNvSpPr>
          <p:nvPr/>
        </p:nvSpPr>
        <p:spPr>
          <a:xfrm>
            <a:off x="3090823" y="4646883"/>
            <a:ext cx="7824852" cy="1268150"/>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686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indent="0">
              <a:buNone/>
            </a:pPr>
            <a:r>
              <a:rPr lang="en-US" sz="1800" dirty="0"/>
              <a:t>It's the right thing to do.</a:t>
            </a:r>
          </a:p>
          <a:p>
            <a:pPr marL="228600" lvl="1" indent="0">
              <a:buNone/>
            </a:pPr>
            <a:r>
              <a:rPr lang="en-US" sz="1800" dirty="0"/>
              <a:t>It's the law – </a:t>
            </a:r>
            <a:r>
              <a:rPr lang="en-US" sz="1800" dirty="0">
                <a:hlinkClick r:id="rId3"/>
              </a:rPr>
              <a:t>Title 2 of ADA</a:t>
            </a:r>
            <a:r>
              <a:rPr lang="en-US" sz="1800" dirty="0"/>
              <a:t> </a:t>
            </a:r>
            <a:r>
              <a:rPr lang="en-US" sz="1400" dirty="0"/>
              <a:t>(Americans with Disabilities Act)</a:t>
            </a:r>
          </a:p>
          <a:p>
            <a:endParaRPr lang="en-US" dirty="0"/>
          </a:p>
        </p:txBody>
      </p:sp>
    </p:spTree>
    <p:extLst>
      <p:ext uri="{BB962C8B-B14F-4D97-AF65-F5344CB8AC3E}">
        <p14:creationId xmlns:p14="http://schemas.microsoft.com/office/powerpoint/2010/main" val="3577717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5EC9E-5386-117E-A8EB-AD06645E1B39}"/>
              </a:ext>
            </a:extLst>
          </p:cNvPr>
          <p:cNvSpPr>
            <a:spLocks noGrp="1"/>
          </p:cNvSpPr>
          <p:nvPr>
            <p:ph type="title"/>
          </p:nvPr>
        </p:nvSpPr>
        <p:spPr>
          <a:xfrm>
            <a:off x="2531526" y="3252866"/>
            <a:ext cx="7128947" cy="3547534"/>
          </a:xfrm>
        </p:spPr>
        <p:txBody>
          <a:bodyPr/>
          <a:lstStyle/>
          <a:p>
            <a:pPr algn="ctr"/>
            <a:r>
              <a:rPr lang="en-US" dirty="0"/>
              <a:t>How…? </a:t>
            </a:r>
          </a:p>
        </p:txBody>
      </p:sp>
      <p:sp>
        <p:nvSpPr>
          <p:cNvPr id="4" name="Subtitle 2">
            <a:extLst>
              <a:ext uri="{FF2B5EF4-FFF2-40B4-BE49-F238E27FC236}">
                <a16:creationId xmlns:a16="http://schemas.microsoft.com/office/drawing/2014/main" id="{E20B2AF0-2C10-A717-2D20-7A8CBC0F3B58}"/>
              </a:ext>
            </a:extLst>
          </p:cNvPr>
          <p:cNvSpPr txBox="1">
            <a:spLocks/>
          </p:cNvSpPr>
          <p:nvPr/>
        </p:nvSpPr>
        <p:spPr>
          <a:xfrm>
            <a:off x="6905117" y="3125895"/>
            <a:ext cx="5890054" cy="3801475"/>
          </a:xfrm>
          <a:prstGeom prst="rect">
            <a:avLst/>
          </a:prstGeom>
        </p:spPr>
        <p:txBody>
          <a:bodyPr vert="horz" lIns="91440" tIns="45720" rIns="91440" bIns="45720" rtlCol="0" anchor="t">
            <a:normAutofit/>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Verdana" panose="020B0604030504040204" pitchFamily="34" charset="0"/>
                <a:ea typeface="Verdana" panose="020B0604030504040204" pitchFamily="34" charset="0"/>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Verdana" panose="020B0604030504040204" pitchFamily="34" charset="0"/>
                <a:ea typeface="Verdana" panose="020B0604030504040204" pitchFamily="34" charset="0"/>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Verdana" panose="020B0604030504040204" pitchFamily="34" charset="0"/>
                <a:ea typeface="Verdana" panose="020B0604030504040204" pitchFamily="34" charset="0"/>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Verdana" panose="020B0604030504040204" pitchFamily="34" charset="0"/>
                <a:ea typeface="Verdana" panose="020B0604030504040204" pitchFamily="34" charset="0"/>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600" dirty="0"/>
              <a:t>🤔</a:t>
            </a:r>
            <a:endParaRPr lang="en-US" sz="7200" dirty="0"/>
          </a:p>
        </p:txBody>
      </p:sp>
    </p:spTree>
    <p:extLst>
      <p:ext uri="{BB962C8B-B14F-4D97-AF65-F5344CB8AC3E}">
        <p14:creationId xmlns:p14="http://schemas.microsoft.com/office/powerpoint/2010/main" val="2138022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C2C7D-19F4-D818-F5CA-C393458BF907}"/>
              </a:ext>
            </a:extLst>
          </p:cNvPr>
          <p:cNvSpPr>
            <a:spLocks noGrp="1"/>
          </p:cNvSpPr>
          <p:nvPr>
            <p:ph type="title"/>
          </p:nvPr>
        </p:nvSpPr>
        <p:spPr>
          <a:xfrm>
            <a:off x="861407" y="840364"/>
            <a:ext cx="8732640" cy="1288637"/>
          </a:xfrm>
        </p:spPr>
        <p:txBody>
          <a:bodyPr>
            <a:normAutofit fontScale="90000"/>
          </a:bodyPr>
          <a:lstStyle/>
          <a:p>
            <a:r>
              <a:rPr lang="en-US" dirty="0"/>
              <a:t>Dear data viz creators, </a:t>
            </a:r>
            <a:br>
              <a:rPr lang="en-US" dirty="0"/>
            </a:br>
            <a:br>
              <a:rPr lang="en-US" dirty="0"/>
            </a:br>
            <a:r>
              <a:rPr lang="en-US" sz="5300" dirty="0"/>
              <a:t>Please pay attention to:</a:t>
            </a:r>
            <a:endParaRPr lang="en-US" dirty="0"/>
          </a:p>
        </p:txBody>
      </p:sp>
      <p:sp>
        <p:nvSpPr>
          <p:cNvPr id="3" name="Content Placeholder 2">
            <a:extLst>
              <a:ext uri="{FF2B5EF4-FFF2-40B4-BE49-F238E27FC236}">
                <a16:creationId xmlns:a16="http://schemas.microsoft.com/office/drawing/2014/main" id="{86025E1B-3D50-0CBD-672B-56EF4D8900E9}"/>
              </a:ext>
            </a:extLst>
          </p:cNvPr>
          <p:cNvSpPr>
            <a:spLocks noGrp="1"/>
          </p:cNvSpPr>
          <p:nvPr>
            <p:ph idx="1"/>
          </p:nvPr>
        </p:nvSpPr>
        <p:spPr>
          <a:xfrm>
            <a:off x="7303343" y="2777923"/>
            <a:ext cx="3835225" cy="3600155"/>
          </a:xfrm>
        </p:spPr>
        <p:txBody>
          <a:bodyPr/>
          <a:lstStyle/>
          <a:p>
            <a:r>
              <a:rPr lang="en-US" sz="2800" dirty="0"/>
              <a:t>Text / Alt Text </a:t>
            </a:r>
          </a:p>
          <a:p>
            <a:r>
              <a:rPr lang="en-US" sz="2800" dirty="0"/>
              <a:t>Focus Order</a:t>
            </a:r>
          </a:p>
          <a:p>
            <a:r>
              <a:rPr lang="en-US" sz="2800" dirty="0"/>
              <a:t>Contrast</a:t>
            </a:r>
          </a:p>
          <a:p>
            <a:r>
              <a:rPr lang="en-US" sz="2800" dirty="0"/>
              <a:t>Use of Color</a:t>
            </a:r>
          </a:p>
          <a:p>
            <a:r>
              <a:rPr lang="en-US" sz="2800" dirty="0"/>
              <a:t>Instructions</a:t>
            </a:r>
          </a:p>
          <a:p>
            <a:endParaRPr lang="en-US" dirty="0"/>
          </a:p>
          <a:p>
            <a:endParaRPr lang="en-US" dirty="0"/>
          </a:p>
        </p:txBody>
      </p:sp>
    </p:spTree>
    <p:extLst>
      <p:ext uri="{BB962C8B-B14F-4D97-AF65-F5344CB8AC3E}">
        <p14:creationId xmlns:p14="http://schemas.microsoft.com/office/powerpoint/2010/main" val="4096238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303DF-C369-9B8C-7824-6F7BD6129142}"/>
              </a:ext>
            </a:extLst>
          </p:cNvPr>
          <p:cNvSpPr>
            <a:spLocks noGrp="1"/>
          </p:cNvSpPr>
          <p:nvPr>
            <p:ph type="ctrTitle"/>
          </p:nvPr>
        </p:nvSpPr>
        <p:spPr>
          <a:xfrm>
            <a:off x="1027135" y="1885167"/>
            <a:ext cx="5229616" cy="2699359"/>
          </a:xfrm>
        </p:spPr>
        <p:txBody>
          <a:bodyPr/>
          <a:lstStyle/>
          <a:p>
            <a:r>
              <a:rPr lang="en-US" dirty="0"/>
              <a:t>📖 Text</a:t>
            </a:r>
          </a:p>
        </p:txBody>
      </p:sp>
      <p:sp>
        <p:nvSpPr>
          <p:cNvPr id="3" name="Content Placeholder 2">
            <a:extLst>
              <a:ext uri="{FF2B5EF4-FFF2-40B4-BE49-F238E27FC236}">
                <a16:creationId xmlns:a16="http://schemas.microsoft.com/office/drawing/2014/main" id="{8F5B5761-C79D-3536-DA23-2040F1533C43}"/>
              </a:ext>
            </a:extLst>
          </p:cNvPr>
          <p:cNvSpPr>
            <a:spLocks noGrp="1"/>
          </p:cNvSpPr>
          <p:nvPr>
            <p:ph type="subTitle" idx="1"/>
          </p:nvPr>
        </p:nvSpPr>
        <p:spPr>
          <a:xfrm>
            <a:off x="6300592" y="2699359"/>
            <a:ext cx="4960306" cy="3249200"/>
          </a:xfrm>
        </p:spPr>
        <p:txBody>
          <a:bodyPr>
            <a:normAutofit/>
          </a:bodyPr>
          <a:lstStyle/>
          <a:p>
            <a:r>
              <a:rPr lang="en-US" dirty="0"/>
              <a:t>Labels</a:t>
            </a:r>
          </a:p>
          <a:p>
            <a:r>
              <a:rPr lang="en-US" dirty="0"/>
              <a:t>Titles</a:t>
            </a:r>
          </a:p>
          <a:p>
            <a:r>
              <a:rPr lang="en-US" dirty="0"/>
              <a:t>Alt Text</a:t>
            </a:r>
          </a:p>
        </p:txBody>
      </p:sp>
      <p:pic>
        <p:nvPicPr>
          <p:cNvPr id="5" name="Graphic 4" descr="North Carolina Department of Information Technology">
            <a:extLst>
              <a:ext uri="{FF2B5EF4-FFF2-40B4-BE49-F238E27FC236}">
                <a16:creationId xmlns:a16="http://schemas.microsoft.com/office/drawing/2014/main" id="{B39ECBCC-DFA9-CC1E-A2EC-3547C1E80E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23518" y="6329680"/>
            <a:ext cx="2218925" cy="363727"/>
          </a:xfrm>
          <a:prstGeom prst="rect">
            <a:avLst/>
          </a:prstGeom>
        </p:spPr>
      </p:pic>
    </p:spTree>
    <p:extLst>
      <p:ext uri="{BB962C8B-B14F-4D97-AF65-F5344CB8AC3E}">
        <p14:creationId xmlns:p14="http://schemas.microsoft.com/office/powerpoint/2010/main" val="678337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5233F57C-B0DA-494B-ED64-74F881DF9E2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3FBBC35-0FDC-D206-3FAF-7A64142ADD92}"/>
              </a:ext>
              <a:ext uri="{C183D7F6-B498-43B3-948B-1728B52AA6E4}">
                <adec:decorative xmlns:adec="http://schemas.microsoft.com/office/drawing/2017/decorative" val="1"/>
              </a:ext>
            </a:extLst>
          </p:cNvPr>
          <p:cNvSpPr/>
          <p:nvPr/>
        </p:nvSpPr>
        <p:spPr>
          <a:xfrm>
            <a:off x="5150734" y="1"/>
            <a:ext cx="7041266"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9587C2-0C14-FE5E-29E0-AA63BC310C2C}"/>
              </a:ext>
            </a:extLst>
          </p:cNvPr>
          <p:cNvSpPr>
            <a:spLocks noGrp="1"/>
          </p:cNvSpPr>
          <p:nvPr>
            <p:ph type="title"/>
          </p:nvPr>
        </p:nvSpPr>
        <p:spPr>
          <a:xfrm>
            <a:off x="680564" y="1718189"/>
            <a:ext cx="3911758" cy="1596284"/>
          </a:xfrm>
        </p:spPr>
        <p:txBody>
          <a:bodyPr>
            <a:noAutofit/>
          </a:bodyPr>
          <a:lstStyle/>
          <a:p>
            <a:r>
              <a:rPr lang="en-US" sz="3600" dirty="0"/>
              <a:t>Every important object needs text.</a:t>
            </a:r>
          </a:p>
        </p:txBody>
      </p:sp>
      <p:sp>
        <p:nvSpPr>
          <p:cNvPr id="9" name="Content Placeholder 7">
            <a:extLst>
              <a:ext uri="{FF2B5EF4-FFF2-40B4-BE49-F238E27FC236}">
                <a16:creationId xmlns:a16="http://schemas.microsoft.com/office/drawing/2014/main" id="{20F2A45F-4A0D-E985-9B0B-7A3EC6568BCD}"/>
              </a:ext>
            </a:extLst>
          </p:cNvPr>
          <p:cNvSpPr txBox="1">
            <a:spLocks/>
          </p:cNvSpPr>
          <p:nvPr/>
        </p:nvSpPr>
        <p:spPr>
          <a:xfrm>
            <a:off x="598532" y="3634513"/>
            <a:ext cx="4552202" cy="118976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bg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bg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bg1"/>
                </a:solidFill>
                <a:latin typeface="+mn-lt"/>
                <a:ea typeface="+mn-ea"/>
                <a:cs typeface="+mn-cs"/>
              </a:defRPr>
            </a:lvl3pPr>
            <a:lvl4pPr marL="868680" indent="-228600" algn="l" defTabSz="914400" rtl="0" eaLnBrk="1" latinLnBrk="0" hangingPunct="1">
              <a:lnSpc>
                <a:spcPct val="120000"/>
              </a:lnSpc>
              <a:spcBef>
                <a:spcPts val="500"/>
              </a:spcBef>
              <a:buFont typeface="Arial" panose="020B0604020202020204" pitchFamily="34" charset="0"/>
              <a:buChar char="•"/>
              <a:defRPr sz="1200" kern="1200">
                <a:solidFill>
                  <a:schemeClr val="bg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If you don't </a:t>
            </a:r>
            <a:r>
              <a:rPr lang="en-US" sz="2400" b="1" dirty="0"/>
              <a:t>show</a:t>
            </a:r>
            <a:r>
              <a:rPr lang="en-US" sz="2400" dirty="0"/>
              <a:t> the text, </a:t>
            </a:r>
            <a:br>
              <a:rPr lang="en-US" sz="2400" dirty="0"/>
            </a:br>
            <a:r>
              <a:rPr lang="en-US" sz="2400" dirty="0"/>
              <a:t>then you must add </a:t>
            </a:r>
            <a:r>
              <a:rPr lang="en-US" sz="2400" b="1" dirty="0"/>
              <a:t>alt text</a:t>
            </a:r>
            <a:r>
              <a:rPr lang="en-US" sz="2400" dirty="0"/>
              <a:t>.</a:t>
            </a:r>
          </a:p>
        </p:txBody>
      </p:sp>
      <p:pic>
        <p:nvPicPr>
          <p:cNvPr id="11" name="Picture 10" descr="hello my name is sticker. Name area is blank">
            <a:extLst>
              <a:ext uri="{FF2B5EF4-FFF2-40B4-BE49-F238E27FC236}">
                <a16:creationId xmlns:a16="http://schemas.microsoft.com/office/drawing/2014/main" id="{78C5F059-D99E-8751-F5E4-DC1AFADA897B}"/>
              </a:ext>
            </a:extLst>
          </p:cNvPr>
          <p:cNvPicPr>
            <a:picLocks noChangeAspect="1"/>
          </p:cNvPicPr>
          <p:nvPr/>
        </p:nvPicPr>
        <p:blipFill>
          <a:blip r:embed="rId3">
            <a:extLst>
              <a:ext uri="{28A0092B-C50C-407E-A947-70E740481C1C}">
                <a14:useLocalDpi xmlns:a14="http://schemas.microsoft.com/office/drawing/2010/main" val="0"/>
              </a:ext>
            </a:extLst>
          </a:blip>
          <a:srcRect l="14435" t="20296" r="16065" b="20148"/>
          <a:stretch>
            <a:fillRect/>
          </a:stretch>
        </p:blipFill>
        <p:spPr>
          <a:xfrm>
            <a:off x="5902961" y="1386840"/>
            <a:ext cx="5242560" cy="4084320"/>
          </a:xfrm>
          <a:prstGeom prst="rect">
            <a:avLst/>
          </a:prstGeom>
        </p:spPr>
      </p:pic>
    </p:spTree>
    <p:extLst>
      <p:ext uri="{BB962C8B-B14F-4D97-AF65-F5344CB8AC3E}">
        <p14:creationId xmlns:p14="http://schemas.microsoft.com/office/powerpoint/2010/main" val="2299660703"/>
      </p:ext>
    </p:extLst>
  </p:cSld>
  <p:clrMapOvr>
    <a:masterClrMapping/>
  </p:clrMapOvr>
</p:sld>
</file>

<file path=ppt/theme/theme1.xml><?xml version="1.0" encoding="utf-8"?>
<a:theme xmlns:a="http://schemas.openxmlformats.org/drawingml/2006/main" name="DylanVTI">
  <a:themeElements>
    <a:clrScheme name="DylanVTI">
      <a:dk1>
        <a:sysClr val="windowText" lastClr="000000"/>
      </a:dk1>
      <a:lt1>
        <a:sysClr val="window" lastClr="FFFFFF"/>
      </a:lt1>
      <a:dk2>
        <a:srgbClr val="1A1A33"/>
      </a:dk2>
      <a:lt2>
        <a:srgbClr val="EEFFE3"/>
      </a:lt2>
      <a:accent1>
        <a:srgbClr val="5C40EF"/>
      </a:accent1>
      <a:accent2>
        <a:srgbClr val="B8A0F8"/>
      </a:accent2>
      <a:accent3>
        <a:srgbClr val="00C777"/>
      </a:accent3>
      <a:accent4>
        <a:srgbClr val="005A66"/>
      </a:accent4>
      <a:accent5>
        <a:srgbClr val="9956EA"/>
      </a:accent5>
      <a:accent6>
        <a:srgbClr val="9BBB25"/>
      </a:accent6>
      <a:hlink>
        <a:srgbClr val="674CF0"/>
      </a:hlink>
      <a:folHlink>
        <a:srgbClr val="B53699"/>
      </a:folHlink>
    </a:clrScheme>
    <a:fontScheme name="DylanVTI">
      <a:majorFont>
        <a:latin typeface="Neue Haas Grotesk Text Pro"/>
        <a:ea typeface=""/>
        <a:cs typeface=""/>
      </a:majorFont>
      <a:minorFont>
        <a:latin typeface="Neue Haas Grotesk Text Pro"/>
        <a:ea typeface=""/>
        <a:cs typeface=""/>
      </a:minorFont>
    </a:fontScheme>
    <a:fmtScheme name="Dylan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ylanVTI" id="{CD0E21EA-FD0B-4FCD-9D95-B274E3CB7535}" vid="{F2F2D961-94DA-46D9-ABD7-77D6D5FB2C2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91E92119E79E418F63EB1700753C4E" ma:contentTypeVersion="11" ma:contentTypeDescription="Create a new document." ma:contentTypeScope="" ma:versionID="28b2e58755c0ae2d5d64ee4427f46f4e">
  <xsd:schema xmlns:xsd="http://www.w3.org/2001/XMLSchema" xmlns:xs="http://www.w3.org/2001/XMLSchema" xmlns:p="http://schemas.microsoft.com/office/2006/metadata/properties" xmlns:ns2="31a45336-8dd8-47f5-825b-6071cad93422" xmlns:ns3="573a98e2-ee25-4bb0-b229-7dacf7ac9b06" targetNamespace="http://schemas.microsoft.com/office/2006/metadata/properties" ma:root="true" ma:fieldsID="65d5c0159aef2d7a94fc9c9317225e90" ns2:_="" ns3:_="">
    <xsd:import namespace="31a45336-8dd8-47f5-825b-6071cad93422"/>
    <xsd:import namespace="573a98e2-ee25-4bb0-b229-7dacf7ac9b0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a45336-8dd8-47f5-825b-6071cad934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a2157d8-ccc1-4fc8-a2a4-3f8f6553454f"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73a98e2-ee25-4bb0-b229-7dacf7ac9b0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154aacf-fea0-459a-ba18-753b6aa9d8e3}" ma:internalName="TaxCatchAll" ma:showField="CatchAllData" ma:web="573a98e2-ee25-4bb0-b229-7dacf7ac9b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73a98e2-ee25-4bb0-b229-7dacf7ac9b06" xsi:nil="true"/>
    <lcf76f155ced4ddcb4097134ff3c332f xmlns="31a45336-8dd8-47f5-825b-6071cad9342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B66FA8-9CDA-4D27-AF9C-F9AD2418DB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a45336-8dd8-47f5-825b-6071cad93422"/>
    <ds:schemaRef ds:uri="573a98e2-ee25-4bb0-b229-7dacf7ac9b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61301A7-7942-493B-8DAE-0E4148B5CA29}">
  <ds:schemaRefs>
    <ds:schemaRef ds:uri="http://schemas.microsoft.com/office/2006/metadata/properties"/>
    <ds:schemaRef ds:uri="http://schemas.microsoft.com/office/infopath/2007/PartnerControls"/>
    <ds:schemaRef ds:uri="573a98e2-ee25-4bb0-b229-7dacf7ac9b06"/>
    <ds:schemaRef ds:uri="31a45336-8dd8-47f5-825b-6071cad93422"/>
  </ds:schemaRefs>
</ds:datastoreItem>
</file>

<file path=customXml/itemProps3.xml><?xml version="1.0" encoding="utf-8"?>
<ds:datastoreItem xmlns:ds="http://schemas.openxmlformats.org/officeDocument/2006/customXml" ds:itemID="{5A4E7EA9-B37F-478B-946E-FC7D428FCAB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3177</TotalTime>
  <Words>1538</Words>
  <Application>Microsoft Office PowerPoint</Application>
  <PresentationFormat>Widescreen</PresentationFormat>
  <Paragraphs>240</Paragraphs>
  <Slides>42</Slides>
  <Notes>29</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Aptos</vt:lpstr>
      <vt:lpstr>Arial</vt:lpstr>
      <vt:lpstr>Calibri</vt:lpstr>
      <vt:lpstr>Calibri Light</vt:lpstr>
      <vt:lpstr>Comic Sans MS</vt:lpstr>
      <vt:lpstr>Consolas</vt:lpstr>
      <vt:lpstr>Neue Haas Grotesk Text Pro</vt:lpstr>
      <vt:lpstr>Wingdings</vt:lpstr>
      <vt:lpstr>DylanVTI</vt:lpstr>
      <vt:lpstr>North Carolina  Digital Accessibility  Community of Practice</vt:lpstr>
      <vt:lpstr>Data Visualization Accessibility  for Dashboard Developers</vt:lpstr>
      <vt:lpstr>Would you rather?  (A) Analyze data in a spreadsheet  (B) Experience a beautiful data visualization</vt:lpstr>
      <vt:lpstr>Hello 😉 </vt:lpstr>
      <vt:lpstr>Digital Accessibility</vt:lpstr>
      <vt:lpstr>How…? </vt:lpstr>
      <vt:lpstr>Dear data viz creators,   Please pay attention to:</vt:lpstr>
      <vt:lpstr>📖 Text</vt:lpstr>
      <vt:lpstr>Every important object needs text.</vt:lpstr>
      <vt:lpstr>Visible Title Text</vt:lpstr>
      <vt:lpstr>Tableau Alt Text</vt:lpstr>
      <vt:lpstr>Video: Not Accessible</vt:lpstr>
      <vt:lpstr>Video: Accessible</vt:lpstr>
      <vt:lpstr>Don't use a text box to label individual objects.</vt:lpstr>
      <vt:lpstr>Use text box for headings, summaries, and instructions.</vt:lpstr>
      <vt:lpstr>⬇️ Focus Order</vt:lpstr>
      <vt:lpstr>Not everyone uses a mouse</vt:lpstr>
      <vt:lpstr>Visual Indication of Focus</vt:lpstr>
      <vt:lpstr>Tab Order</vt:lpstr>
      <vt:lpstr>How to Control Tab Order</vt:lpstr>
      <vt:lpstr>Keyboard Navigation</vt:lpstr>
      <vt:lpstr>Show Table View</vt:lpstr>
      <vt:lpstr>☯️ Contrast </vt:lpstr>
      <vt:lpstr>Text Contrast</vt:lpstr>
      <vt:lpstr>Non-Text Contrast</vt:lpstr>
      <vt:lpstr>Measure Contrast Ratio</vt:lpstr>
      <vt:lpstr>Dark Background Theme</vt:lpstr>
      <vt:lpstr>State Changes</vt:lpstr>
      <vt:lpstr>Styling States</vt:lpstr>
      <vt:lpstr>🎨 Use of Color</vt:lpstr>
      <vt:lpstr>Use a Colorblind Palette</vt:lpstr>
      <vt:lpstr>Not Accessible: Need Color Vision</vt:lpstr>
      <vt:lpstr>Accessible: Don't Need Color Vision</vt:lpstr>
      <vt:lpstr>Test it in Grayscale</vt:lpstr>
      <vt:lpstr>💬 Instructions</vt:lpstr>
      <vt:lpstr>Sensory Characteristics</vt:lpstr>
      <vt:lpstr>User Guides</vt:lpstr>
      <vt:lpstr>No Fancy Features</vt:lpstr>
      <vt:lpstr>It may be the platform's fault,  but it's your responsibility. </vt:lpstr>
      <vt:lpstr>Issues Caused by Platform</vt:lpstr>
      <vt:lpstr>Resources</vt:lpstr>
      <vt:lpstr>Digital Accessibility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Cotter, John P</cp:lastModifiedBy>
  <cp:revision>100</cp:revision>
  <dcterms:created xsi:type="dcterms:W3CDTF">2026-01-30T13:30:18Z</dcterms:created>
  <dcterms:modified xsi:type="dcterms:W3CDTF">2026-02-24T14:58:01Z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0x0101001F91E92119E79E418F63EB1700753C4E</vt:lpwstr>
  </property>
  <property fmtid="{D5CDD505-2E9C-101B-9397-08002B2CF9AE}" pid="3" name="MediaServiceImageTags">
    <vt:lpwstr/>
  </property>
</Properties>
</file>