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56" r:id="rId5"/>
    <p:sldMasterId id="2147483781" r:id="rId6"/>
    <p:sldMasterId id="2147483815" r:id="rId7"/>
    <p:sldMasterId id="2147483776" r:id="rId8"/>
    <p:sldMasterId id="2147483813" r:id="rId9"/>
  </p:sldMasterIdLst>
  <p:notesMasterIdLst>
    <p:notesMasterId r:id="rId80"/>
  </p:notesMasterIdLst>
  <p:handoutMasterIdLst>
    <p:handoutMasterId r:id="rId81"/>
  </p:handoutMasterIdLst>
  <p:sldIdLst>
    <p:sldId id="256" r:id="rId10"/>
    <p:sldId id="342" r:id="rId11"/>
    <p:sldId id="353" r:id="rId12"/>
    <p:sldId id="319" r:id="rId13"/>
    <p:sldId id="325" r:id="rId14"/>
    <p:sldId id="316" r:id="rId15"/>
    <p:sldId id="317" r:id="rId16"/>
    <p:sldId id="350" r:id="rId17"/>
    <p:sldId id="351" r:id="rId18"/>
    <p:sldId id="346" r:id="rId19"/>
    <p:sldId id="329" r:id="rId20"/>
    <p:sldId id="304" r:id="rId21"/>
    <p:sldId id="311" r:id="rId22"/>
    <p:sldId id="312" r:id="rId23"/>
    <p:sldId id="313" r:id="rId24"/>
    <p:sldId id="314" r:id="rId25"/>
    <p:sldId id="315" r:id="rId26"/>
    <p:sldId id="352" r:id="rId27"/>
    <p:sldId id="345" r:id="rId28"/>
    <p:sldId id="376" r:id="rId29"/>
    <p:sldId id="343" r:id="rId30"/>
    <p:sldId id="344" r:id="rId31"/>
    <p:sldId id="377" r:id="rId32"/>
    <p:sldId id="331" r:id="rId33"/>
    <p:sldId id="333" r:id="rId34"/>
    <p:sldId id="332" r:id="rId35"/>
    <p:sldId id="334" r:id="rId36"/>
    <p:sldId id="330" r:id="rId37"/>
    <p:sldId id="336" r:id="rId38"/>
    <p:sldId id="337" r:id="rId39"/>
    <p:sldId id="338" r:id="rId40"/>
    <p:sldId id="339" r:id="rId41"/>
    <p:sldId id="340" r:id="rId42"/>
    <p:sldId id="335" r:id="rId43"/>
    <p:sldId id="347" r:id="rId44"/>
    <p:sldId id="371" r:id="rId45"/>
    <p:sldId id="384" r:id="rId46"/>
    <p:sldId id="374" r:id="rId47"/>
    <p:sldId id="366" r:id="rId48"/>
    <p:sldId id="367" r:id="rId49"/>
    <p:sldId id="368" r:id="rId50"/>
    <p:sldId id="393" r:id="rId51"/>
    <p:sldId id="394" r:id="rId52"/>
    <p:sldId id="395" r:id="rId53"/>
    <p:sldId id="392" r:id="rId54"/>
    <p:sldId id="359" r:id="rId55"/>
    <p:sldId id="355" r:id="rId56"/>
    <p:sldId id="354" r:id="rId57"/>
    <p:sldId id="379" r:id="rId58"/>
    <p:sldId id="380" r:id="rId59"/>
    <p:sldId id="381" r:id="rId60"/>
    <p:sldId id="382" r:id="rId61"/>
    <p:sldId id="361" r:id="rId62"/>
    <p:sldId id="370" r:id="rId63"/>
    <p:sldId id="341" r:id="rId64"/>
    <p:sldId id="320" r:id="rId65"/>
    <p:sldId id="386" r:id="rId66"/>
    <p:sldId id="399" r:id="rId67"/>
    <p:sldId id="322" r:id="rId68"/>
    <p:sldId id="372" r:id="rId69"/>
    <p:sldId id="387" r:id="rId70"/>
    <p:sldId id="396" r:id="rId71"/>
    <p:sldId id="397" r:id="rId72"/>
    <p:sldId id="389" r:id="rId73"/>
    <p:sldId id="390" r:id="rId74"/>
    <p:sldId id="373" r:id="rId75"/>
    <p:sldId id="378" r:id="rId76"/>
    <p:sldId id="362" r:id="rId77"/>
    <p:sldId id="398" r:id="rId78"/>
    <p:sldId id="267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  <a:srgbClr val="FFFF00"/>
    <a:srgbClr val="0000FF"/>
    <a:srgbClr val="000000"/>
    <a:srgbClr val="232323"/>
    <a:srgbClr val="6EFF25"/>
    <a:srgbClr val="C00000"/>
    <a:srgbClr val="FE2AEF"/>
    <a:srgbClr val="EFA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DA989-C3C0-4EBE-93A8-80FFE3F11C7C}" v="1330" dt="2025-09-30T13:45:37.834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622" autoAdjust="0"/>
  </p:normalViewPr>
  <p:slideViewPr>
    <p:cSldViewPr snapToGrid="0">
      <p:cViewPr varScale="1">
        <p:scale>
          <a:sx n="83" d="100"/>
          <a:sy n="83" d="100"/>
        </p:scale>
        <p:origin x="1954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handoutMaster" Target="handoutMasters/handoutMaster1.xml"/><Relationship Id="rId86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microsoft.com/office/2015/10/relationships/revisionInfo" Target="revisionInfo.xml"/><Relationship Id="rId61" Type="http://schemas.openxmlformats.org/officeDocument/2006/relationships/slide" Target="slides/slide52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tter, John P" userId="S::john.cotter@nc.gov::62c62e31-c744-43eb-9fda-5d31915a216e" providerId="AD" clId="Web-{DC3437CA-BCA3-11F0-7B40-FE219884C624}"/>
    <pc:docChg chg="modSld">
      <pc:chgData name="Cotter, John P" userId="S::john.cotter@nc.gov::62c62e31-c744-43eb-9fda-5d31915a216e" providerId="AD" clId="Web-{DC3437CA-BCA3-11F0-7B40-FE219884C624}" dt="2025-08-15T17:13:46.581" v="0" actId="20577"/>
      <pc:docMkLst>
        <pc:docMk/>
      </pc:docMkLst>
      <pc:sldChg chg="modSp">
        <pc:chgData name="Cotter, John P" userId="S::john.cotter@nc.gov::62c62e31-c744-43eb-9fda-5d31915a216e" providerId="AD" clId="Web-{DC3437CA-BCA3-11F0-7B40-FE219884C624}" dt="2025-08-15T17:13:46.581" v="0" actId="20577"/>
        <pc:sldMkLst>
          <pc:docMk/>
          <pc:sldMk cId="252617317" sldId="325"/>
        </pc:sldMkLst>
      </pc:sldChg>
    </pc:docChg>
  </pc:docChgLst>
  <pc:docChgLst>
    <pc:chgData name="Cotter, John P" userId="62c62e31-c744-43eb-9fda-5d31915a216e" providerId="ADAL" clId="{5AA4591F-8CCB-40E7-9A5B-8A31389A73E2}"/>
    <pc:docChg chg="undo custSel addSld modSld sldOrd">
      <pc:chgData name="Cotter, John P" userId="62c62e31-c744-43eb-9fda-5d31915a216e" providerId="ADAL" clId="{5AA4591F-8CCB-40E7-9A5B-8A31389A73E2}" dt="2025-08-15T17:27:22.056" v="58" actId="207"/>
      <pc:docMkLst>
        <pc:docMk/>
      </pc:docMkLst>
      <pc:sldChg chg="modSp mod">
        <pc:chgData name="Cotter, John P" userId="62c62e31-c744-43eb-9fda-5d31915a216e" providerId="ADAL" clId="{5AA4591F-8CCB-40E7-9A5B-8A31389A73E2}" dt="2025-08-15T17:26:09.388" v="54" actId="1076"/>
        <pc:sldMkLst>
          <pc:docMk/>
          <pc:sldMk cId="383245177" sldId="312"/>
        </pc:sldMkLst>
      </pc:sldChg>
      <pc:sldChg chg="ord">
        <pc:chgData name="Cotter, John P" userId="62c62e31-c744-43eb-9fda-5d31915a216e" providerId="ADAL" clId="{5AA4591F-8CCB-40E7-9A5B-8A31389A73E2}" dt="2025-08-15T17:14:54.019" v="1"/>
        <pc:sldMkLst>
          <pc:docMk/>
          <pc:sldMk cId="1668785556" sldId="316"/>
        </pc:sldMkLst>
      </pc:sldChg>
      <pc:sldChg chg="modSp mod">
        <pc:chgData name="Cotter, John P" userId="62c62e31-c744-43eb-9fda-5d31915a216e" providerId="ADAL" clId="{5AA4591F-8CCB-40E7-9A5B-8A31389A73E2}" dt="2025-08-15T17:17:42.457" v="18" actId="20577"/>
        <pc:sldMkLst>
          <pc:docMk/>
          <pc:sldMk cId="1020526536" sldId="322"/>
        </pc:sldMkLst>
      </pc:sldChg>
      <pc:sldChg chg="modSp mod">
        <pc:chgData name="Cotter, John P" userId="62c62e31-c744-43eb-9fda-5d31915a216e" providerId="ADAL" clId="{5AA4591F-8CCB-40E7-9A5B-8A31389A73E2}" dt="2025-08-15T17:26:52.594" v="56" actId="113"/>
        <pc:sldMkLst>
          <pc:docMk/>
          <pc:sldMk cId="1078744850" sldId="336"/>
        </pc:sldMkLst>
      </pc:sldChg>
      <pc:sldChg chg="modSp mod">
        <pc:chgData name="Cotter, John P" userId="62c62e31-c744-43eb-9fda-5d31915a216e" providerId="ADAL" clId="{5AA4591F-8CCB-40E7-9A5B-8A31389A73E2}" dt="2025-08-15T17:27:22.056" v="58" actId="207"/>
        <pc:sldMkLst>
          <pc:docMk/>
          <pc:sldMk cId="1765875510" sldId="339"/>
        </pc:sldMkLst>
      </pc:sldChg>
      <pc:sldChg chg="modSp">
        <pc:chgData name="Cotter, John P" userId="62c62e31-c744-43eb-9fda-5d31915a216e" providerId="ADAL" clId="{5AA4591F-8CCB-40E7-9A5B-8A31389A73E2}" dt="2025-08-15T17:17:54.053" v="20"/>
        <pc:sldMkLst>
          <pc:docMk/>
          <pc:sldMk cId="2195450614" sldId="372"/>
        </pc:sldMkLst>
      </pc:sldChg>
      <pc:sldChg chg="modSp">
        <pc:chgData name="Cotter, John P" userId="62c62e31-c744-43eb-9fda-5d31915a216e" providerId="ADAL" clId="{5AA4591F-8CCB-40E7-9A5B-8A31389A73E2}" dt="2025-08-15T17:17:58.745" v="21"/>
        <pc:sldMkLst>
          <pc:docMk/>
          <pc:sldMk cId="3471928679" sldId="373"/>
        </pc:sldMkLst>
      </pc:sldChg>
      <pc:sldChg chg="modSp">
        <pc:chgData name="Cotter, John P" userId="62c62e31-c744-43eb-9fda-5d31915a216e" providerId="ADAL" clId="{5AA4591F-8CCB-40E7-9A5B-8A31389A73E2}" dt="2025-08-15T17:17:47.774" v="19"/>
        <pc:sldMkLst>
          <pc:docMk/>
          <pc:sldMk cId="580048403" sldId="375"/>
        </pc:sldMkLst>
      </pc:sldChg>
      <pc:sldChg chg="addSp delSp modSp add mod">
        <pc:chgData name="Cotter, John P" userId="62c62e31-c744-43eb-9fda-5d31915a216e" providerId="ADAL" clId="{5AA4591F-8CCB-40E7-9A5B-8A31389A73E2}" dt="2025-08-15T17:24:27.581" v="50" actId="1076"/>
        <pc:sldMkLst>
          <pc:docMk/>
          <pc:sldMk cId="2458918186" sldId="378"/>
        </pc:sldMkLst>
      </pc:sldChg>
    </pc:docChg>
  </pc:docChgLst>
  <pc:docChgLst>
    <pc:chgData name="Cotter, John P" userId="62c62e31-c744-43eb-9fda-5d31915a216e" providerId="ADAL" clId="{EF78FC4C-9434-435F-A424-43AD3778AF2C}"/>
    <pc:docChg chg="undo redo custSel addSld delSld modSld sldOrd">
      <pc:chgData name="Cotter, John P" userId="62c62e31-c744-43eb-9fda-5d31915a216e" providerId="ADAL" clId="{EF78FC4C-9434-435F-A424-43AD3778AF2C}" dt="2025-09-30T16:35:21.361" v="9960" actId="6549"/>
      <pc:docMkLst>
        <pc:docMk/>
      </pc:docMkLst>
      <pc:sldChg chg="modSp mod modNotesTx">
        <pc:chgData name="Cotter, John P" userId="62c62e31-c744-43eb-9fda-5d31915a216e" providerId="ADAL" clId="{EF78FC4C-9434-435F-A424-43AD3778AF2C}" dt="2025-09-30T16:33:10.968" v="9902" actId="6549"/>
        <pc:sldMkLst>
          <pc:docMk/>
          <pc:sldMk cId="3081830" sldId="304"/>
        </pc:sldMkLst>
        <pc:spChg chg="ord">
          <ac:chgData name="Cotter, John P" userId="62c62e31-c744-43eb-9fda-5d31915a216e" providerId="ADAL" clId="{EF78FC4C-9434-435F-A424-43AD3778AF2C}" dt="2025-09-15T17:32:50.585" v="2010" actId="13244"/>
          <ac:spMkLst>
            <pc:docMk/>
            <pc:sldMk cId="3081830" sldId="304"/>
            <ac:spMk id="3" creationId="{FA449236-7495-021C-8C55-50AC7253E7D2}"/>
          </ac:spMkLst>
        </pc:spChg>
        <pc:spChg chg="ord">
          <ac:chgData name="Cotter, John P" userId="62c62e31-c744-43eb-9fda-5d31915a216e" providerId="ADAL" clId="{EF78FC4C-9434-435F-A424-43AD3778AF2C}" dt="2025-09-15T17:32:40.659" v="2007" actId="13244"/>
          <ac:spMkLst>
            <pc:docMk/>
            <pc:sldMk cId="3081830" sldId="304"/>
            <ac:spMk id="4" creationId="{7397B069-AB2A-780D-F595-E9D59BC38543}"/>
          </ac:spMkLst>
        </pc:spChg>
        <pc:spChg chg="ord">
          <ac:chgData name="Cotter, John P" userId="62c62e31-c744-43eb-9fda-5d31915a216e" providerId="ADAL" clId="{EF78FC4C-9434-435F-A424-43AD3778AF2C}" dt="2025-09-15T17:32:48.203" v="2009" actId="13244"/>
          <ac:spMkLst>
            <pc:docMk/>
            <pc:sldMk cId="3081830" sldId="304"/>
            <ac:spMk id="5" creationId="{E48DD5C8-4FBA-1623-8DDD-3751FFF376F4}"/>
          </ac:spMkLst>
        </pc:spChg>
        <pc:picChg chg="ord">
          <ac:chgData name="Cotter, John P" userId="62c62e31-c744-43eb-9fda-5d31915a216e" providerId="ADAL" clId="{EF78FC4C-9434-435F-A424-43AD3778AF2C}" dt="2025-09-15T17:32:45.155" v="2008" actId="13244"/>
          <ac:picMkLst>
            <pc:docMk/>
            <pc:sldMk cId="3081830" sldId="304"/>
            <ac:picMk id="9" creationId="{4E620597-6C9A-7209-8735-AF9543C88C02}"/>
          </ac:picMkLst>
        </pc:picChg>
        <pc:picChg chg="ord">
          <ac:chgData name="Cotter, John P" userId="62c62e31-c744-43eb-9fda-5d31915a216e" providerId="ADAL" clId="{EF78FC4C-9434-435F-A424-43AD3778AF2C}" dt="2025-09-15T17:32:54.373" v="2011" actId="13244"/>
          <ac:picMkLst>
            <pc:docMk/>
            <pc:sldMk cId="3081830" sldId="304"/>
            <ac:picMk id="13" creationId="{3B8FD72D-0941-E556-D8C6-0ED4A258A702}"/>
          </ac:picMkLst>
        </pc:picChg>
      </pc:sldChg>
      <pc:sldChg chg="del">
        <pc:chgData name="Cotter, John P" userId="62c62e31-c744-43eb-9fda-5d31915a216e" providerId="ADAL" clId="{EF78FC4C-9434-435F-A424-43AD3778AF2C}" dt="2025-09-26T17:50:33.304" v="7339" actId="47"/>
        <pc:sldMkLst>
          <pc:docMk/>
          <pc:sldMk cId="1869807650" sldId="305"/>
        </pc:sldMkLst>
      </pc:sldChg>
      <pc:sldChg chg="modSp mod modNotesTx">
        <pc:chgData name="Cotter, John P" userId="62c62e31-c744-43eb-9fda-5d31915a216e" providerId="ADAL" clId="{EF78FC4C-9434-435F-A424-43AD3778AF2C}" dt="2025-09-30T16:33:12.741" v="9903" actId="6549"/>
        <pc:sldMkLst>
          <pc:docMk/>
          <pc:sldMk cId="3623436490" sldId="311"/>
        </pc:sldMkLst>
        <pc:spChg chg="mod ord">
          <ac:chgData name="Cotter, John P" userId="62c62e31-c744-43eb-9fda-5d31915a216e" providerId="ADAL" clId="{EF78FC4C-9434-435F-A424-43AD3778AF2C}" dt="2025-09-26T14:29:31.767" v="5777" actId="1036"/>
          <ac:spMkLst>
            <pc:docMk/>
            <pc:sldMk cId="3623436490" sldId="311"/>
            <ac:spMk id="3" creationId="{49F23EC3-BE8B-5147-4FCA-0371391FB2E2}"/>
          </ac:spMkLst>
        </pc:spChg>
        <pc:spChg chg="mod ord">
          <ac:chgData name="Cotter, John P" userId="62c62e31-c744-43eb-9fda-5d31915a216e" providerId="ADAL" clId="{EF78FC4C-9434-435F-A424-43AD3778AF2C}" dt="2025-09-15T17:33:19.791" v="2013" actId="13244"/>
          <ac:spMkLst>
            <pc:docMk/>
            <pc:sldMk cId="3623436490" sldId="311"/>
            <ac:spMk id="4" creationId="{E85EC51B-5C32-A55B-1ED8-11E51050D4D5}"/>
          </ac:spMkLst>
        </pc:spChg>
        <pc:spChg chg="ord">
          <ac:chgData name="Cotter, John P" userId="62c62e31-c744-43eb-9fda-5d31915a216e" providerId="ADAL" clId="{EF78FC4C-9434-435F-A424-43AD3778AF2C}" dt="2025-09-15T17:33:46.446" v="2015" actId="13244"/>
          <ac:spMkLst>
            <pc:docMk/>
            <pc:sldMk cId="3623436490" sldId="311"/>
            <ac:spMk id="5" creationId="{31FAB128-32DE-B516-4F53-3D78B8F1FCAB}"/>
          </ac:spMkLst>
        </pc:spChg>
        <pc:spChg chg="mod">
          <ac:chgData name="Cotter, John P" userId="62c62e31-c744-43eb-9fda-5d31915a216e" providerId="ADAL" clId="{EF78FC4C-9434-435F-A424-43AD3778AF2C}" dt="2025-09-26T14:29:31.767" v="5777" actId="1036"/>
          <ac:spMkLst>
            <pc:docMk/>
            <pc:sldMk cId="3623436490" sldId="311"/>
            <ac:spMk id="7" creationId="{1FDDC773-AAD6-420B-DCF4-77D9572CB239}"/>
          </ac:spMkLst>
        </pc:spChg>
        <pc:picChg chg="ord">
          <ac:chgData name="Cotter, John P" userId="62c62e31-c744-43eb-9fda-5d31915a216e" providerId="ADAL" clId="{EF78FC4C-9434-435F-A424-43AD3778AF2C}" dt="2025-09-15T17:33:42.916" v="2014" actId="13244"/>
          <ac:picMkLst>
            <pc:docMk/>
            <pc:sldMk cId="3623436490" sldId="311"/>
            <ac:picMk id="9" creationId="{B0A27540-610A-647F-A721-ED7C6C9345A8}"/>
          </ac:picMkLst>
        </pc:picChg>
        <pc:picChg chg="ord">
          <ac:chgData name="Cotter, John P" userId="62c62e31-c744-43eb-9fda-5d31915a216e" providerId="ADAL" clId="{EF78FC4C-9434-435F-A424-43AD3778AF2C}" dt="2025-09-15T17:33:48.915" v="2016" actId="13244"/>
          <ac:picMkLst>
            <pc:docMk/>
            <pc:sldMk cId="3623436490" sldId="311"/>
            <ac:picMk id="11" creationId="{3C760D69-A844-972C-3F40-F14546329AEB}"/>
          </ac:picMkLst>
        </pc:picChg>
        <pc:picChg chg="ord">
          <ac:chgData name="Cotter, John P" userId="62c62e31-c744-43eb-9fda-5d31915a216e" providerId="ADAL" clId="{EF78FC4C-9434-435F-A424-43AD3778AF2C}" dt="2025-09-15T17:33:53.616" v="2018" actId="13244"/>
          <ac:picMkLst>
            <pc:docMk/>
            <pc:sldMk cId="3623436490" sldId="311"/>
            <ac:picMk id="13" creationId="{8FEAB6E9-20C8-09B3-6ED5-DB53CBAB6BDC}"/>
          </ac:picMkLst>
        </pc:picChg>
      </pc:sldChg>
      <pc:sldChg chg="modAnim modNotesTx">
        <pc:chgData name="Cotter, John P" userId="62c62e31-c744-43eb-9fda-5d31915a216e" providerId="ADAL" clId="{EF78FC4C-9434-435F-A424-43AD3778AF2C}" dt="2025-09-30T16:33:15.162" v="9904" actId="6549"/>
        <pc:sldMkLst>
          <pc:docMk/>
          <pc:sldMk cId="383245177" sldId="312"/>
        </pc:sldMkLst>
      </pc:sldChg>
      <pc:sldChg chg="modAnim modNotesTx">
        <pc:chgData name="Cotter, John P" userId="62c62e31-c744-43eb-9fda-5d31915a216e" providerId="ADAL" clId="{EF78FC4C-9434-435F-A424-43AD3778AF2C}" dt="2025-09-30T16:33:17.675" v="9905" actId="6549"/>
        <pc:sldMkLst>
          <pc:docMk/>
          <pc:sldMk cId="2102446915" sldId="313"/>
        </pc:sldMkLst>
      </pc:sldChg>
      <pc:sldChg chg="modAnim modNotesTx">
        <pc:chgData name="Cotter, John P" userId="62c62e31-c744-43eb-9fda-5d31915a216e" providerId="ADAL" clId="{EF78FC4C-9434-435F-A424-43AD3778AF2C}" dt="2025-09-30T16:33:20.279" v="9906" actId="6549"/>
        <pc:sldMkLst>
          <pc:docMk/>
          <pc:sldMk cId="352044667" sldId="314"/>
        </pc:sldMkLst>
      </pc:sldChg>
      <pc:sldChg chg="modAnim modNotesTx">
        <pc:chgData name="Cotter, John P" userId="62c62e31-c744-43eb-9fda-5d31915a216e" providerId="ADAL" clId="{EF78FC4C-9434-435F-A424-43AD3778AF2C}" dt="2025-09-30T16:33:22.974" v="9907" actId="6549"/>
        <pc:sldMkLst>
          <pc:docMk/>
          <pc:sldMk cId="590403117" sldId="315"/>
        </pc:sldMkLst>
      </pc:sldChg>
      <pc:sldChg chg="modSp mod modNotesTx">
        <pc:chgData name="Cotter, John P" userId="62c62e31-c744-43eb-9fda-5d31915a216e" providerId="ADAL" clId="{EF78FC4C-9434-435F-A424-43AD3778AF2C}" dt="2025-09-30T16:32:58.242" v="9896" actId="6549"/>
        <pc:sldMkLst>
          <pc:docMk/>
          <pc:sldMk cId="1668785556" sldId="316"/>
        </pc:sldMkLst>
        <pc:spChg chg="ord">
          <ac:chgData name="Cotter, John P" userId="62c62e31-c744-43eb-9fda-5d31915a216e" providerId="ADAL" clId="{EF78FC4C-9434-435F-A424-43AD3778AF2C}" dt="2025-09-15T17:31:26.825" v="2004" actId="13244"/>
          <ac:spMkLst>
            <pc:docMk/>
            <pc:sldMk cId="1668785556" sldId="316"/>
            <ac:spMk id="4" creationId="{98FD8A77-16BA-E294-E1A3-9D55630465DB}"/>
          </ac:spMkLst>
        </pc:spChg>
        <pc:spChg chg="ord">
          <ac:chgData name="Cotter, John P" userId="62c62e31-c744-43eb-9fda-5d31915a216e" providerId="ADAL" clId="{EF78FC4C-9434-435F-A424-43AD3778AF2C}" dt="2025-09-15T17:31:25.177" v="2003" actId="13244"/>
          <ac:spMkLst>
            <pc:docMk/>
            <pc:sldMk cId="1668785556" sldId="316"/>
            <ac:spMk id="5" creationId="{7FCA701B-5DA3-CCC3-1142-E36C81FFFA33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3:00.208" v="9897" actId="6549"/>
        <pc:sldMkLst>
          <pc:docMk/>
          <pc:sldMk cId="2824398818" sldId="317"/>
        </pc:sldMkLst>
        <pc:spChg chg="ord">
          <ac:chgData name="Cotter, John P" userId="62c62e31-c744-43eb-9fda-5d31915a216e" providerId="ADAL" clId="{EF78FC4C-9434-435F-A424-43AD3778AF2C}" dt="2025-09-15T17:31:36.179" v="2005" actId="13244"/>
          <ac:spMkLst>
            <pc:docMk/>
            <pc:sldMk cId="2824398818" sldId="317"/>
            <ac:spMk id="5" creationId="{A8E5FB42-F642-7178-ED49-2131F56BF00E}"/>
          </ac:spMkLst>
        </pc:spChg>
        <pc:picChg chg="mod">
          <ac:chgData name="Cotter, John P" userId="62c62e31-c744-43eb-9fda-5d31915a216e" providerId="ADAL" clId="{EF78FC4C-9434-435F-A424-43AD3778AF2C}" dt="2025-09-15T18:21:51.743" v="2254" actId="1036"/>
          <ac:picMkLst>
            <pc:docMk/>
            <pc:sldMk cId="2824398818" sldId="317"/>
            <ac:picMk id="11" creationId="{2B48B72B-BD55-0C78-0A56-C372BEA20828}"/>
          </ac:picMkLst>
        </pc:picChg>
      </pc:sldChg>
      <pc:sldChg chg="modNotesTx">
        <pc:chgData name="Cotter, John P" userId="62c62e31-c744-43eb-9fda-5d31915a216e" providerId="ADAL" clId="{EF78FC4C-9434-435F-A424-43AD3778AF2C}" dt="2025-09-30T16:32:53.525" v="9894" actId="6549"/>
        <pc:sldMkLst>
          <pc:docMk/>
          <pc:sldMk cId="1980064427" sldId="319"/>
        </pc:sldMkLst>
      </pc:sldChg>
      <pc:sldChg chg="modNotesTx">
        <pc:chgData name="Cotter, John P" userId="62c62e31-c744-43eb-9fda-5d31915a216e" providerId="ADAL" clId="{EF78FC4C-9434-435F-A424-43AD3778AF2C}" dt="2025-09-30T16:34:56.939" v="9948" actId="6549"/>
        <pc:sldMkLst>
          <pc:docMk/>
          <pc:sldMk cId="2991565741" sldId="320"/>
        </pc:sldMkLst>
      </pc:sldChg>
      <pc:sldChg chg="modSp mod modNotesTx">
        <pc:chgData name="Cotter, John P" userId="62c62e31-c744-43eb-9fda-5d31915a216e" providerId="ADAL" clId="{EF78FC4C-9434-435F-A424-43AD3778AF2C}" dt="2025-09-30T16:35:03.162" v="9951" actId="6549"/>
        <pc:sldMkLst>
          <pc:docMk/>
          <pc:sldMk cId="1020526536" sldId="322"/>
        </pc:sldMkLst>
        <pc:spChg chg="mod ord">
          <ac:chgData name="Cotter, John P" userId="62c62e31-c744-43eb-9fda-5d31915a216e" providerId="ADAL" clId="{EF78FC4C-9434-435F-A424-43AD3778AF2C}" dt="2025-09-15T18:22:46.705" v="2256" actId="20577"/>
          <ac:spMkLst>
            <pc:docMk/>
            <pc:sldMk cId="1020526536" sldId="322"/>
            <ac:spMk id="2" creationId="{D25BEA0D-74FB-6CF0-197D-DC828BF6057F}"/>
          </ac:spMkLst>
        </pc:spChg>
        <pc:spChg chg="ord">
          <ac:chgData name="Cotter, John P" userId="62c62e31-c744-43eb-9fda-5d31915a216e" providerId="ADAL" clId="{EF78FC4C-9434-435F-A424-43AD3778AF2C}" dt="2025-09-15T18:04:04.184" v="2230" actId="13244"/>
          <ac:spMkLst>
            <pc:docMk/>
            <pc:sldMk cId="1020526536" sldId="322"/>
            <ac:spMk id="3" creationId="{9756B8DA-D51B-1BF9-6599-688A327BEC94}"/>
          </ac:spMkLst>
        </pc:spChg>
      </pc:sldChg>
      <pc:sldChg chg="modNotesTx">
        <pc:chgData name="Cotter, John P" userId="62c62e31-c744-43eb-9fda-5d31915a216e" providerId="ADAL" clId="{EF78FC4C-9434-435F-A424-43AD3778AF2C}" dt="2025-09-30T16:32:55.458" v="9895" actId="6549"/>
        <pc:sldMkLst>
          <pc:docMk/>
          <pc:sldMk cId="252617317" sldId="325"/>
        </pc:sldMkLst>
      </pc:sldChg>
      <pc:sldChg chg="delSp mod modNotesTx">
        <pc:chgData name="Cotter, John P" userId="62c62e31-c744-43eb-9fda-5d31915a216e" providerId="ADAL" clId="{EF78FC4C-9434-435F-A424-43AD3778AF2C}" dt="2025-09-30T16:33:08.825" v="9901" actId="6549"/>
        <pc:sldMkLst>
          <pc:docMk/>
          <pc:sldMk cId="3266784650" sldId="329"/>
        </pc:sldMkLst>
      </pc:sldChg>
      <pc:sldChg chg="delSp mod modNotesTx">
        <pc:chgData name="Cotter, John P" userId="62c62e31-c744-43eb-9fda-5d31915a216e" providerId="ADAL" clId="{EF78FC4C-9434-435F-A424-43AD3778AF2C}" dt="2025-09-30T16:33:48.559" v="9918" actId="6549"/>
        <pc:sldMkLst>
          <pc:docMk/>
          <pc:sldMk cId="3658803064" sldId="330"/>
        </pc:sldMkLst>
      </pc:sldChg>
      <pc:sldChg chg="delSp modSp mod modNotesTx">
        <pc:chgData name="Cotter, John P" userId="62c62e31-c744-43eb-9fda-5d31915a216e" providerId="ADAL" clId="{EF78FC4C-9434-435F-A424-43AD3778AF2C}" dt="2025-09-30T16:33:39.962" v="9914" actId="6549"/>
        <pc:sldMkLst>
          <pc:docMk/>
          <pc:sldMk cId="1771568294" sldId="331"/>
        </pc:sldMkLst>
        <pc:picChg chg="mod">
          <ac:chgData name="Cotter, John P" userId="62c62e31-c744-43eb-9fda-5d31915a216e" providerId="ADAL" clId="{EF78FC4C-9434-435F-A424-43AD3778AF2C}" dt="2025-09-15T17:49:04.492" v="2129" actId="1076"/>
          <ac:picMkLst>
            <pc:docMk/>
            <pc:sldMk cId="1771568294" sldId="331"/>
            <ac:picMk id="6" creationId="{12781BED-7093-318A-48A6-ACA372604BE6}"/>
          </ac:picMkLst>
        </pc:picChg>
      </pc:sldChg>
      <pc:sldChg chg="modNotesTx">
        <pc:chgData name="Cotter, John P" userId="62c62e31-c744-43eb-9fda-5d31915a216e" providerId="ADAL" clId="{EF78FC4C-9434-435F-A424-43AD3778AF2C}" dt="2025-09-30T16:33:44.227" v="9916" actId="6549"/>
        <pc:sldMkLst>
          <pc:docMk/>
          <pc:sldMk cId="2447042613" sldId="332"/>
        </pc:sldMkLst>
      </pc:sldChg>
      <pc:sldChg chg="modNotesTx">
        <pc:chgData name="Cotter, John P" userId="62c62e31-c744-43eb-9fda-5d31915a216e" providerId="ADAL" clId="{EF78FC4C-9434-435F-A424-43AD3778AF2C}" dt="2025-09-30T16:33:42.013" v="9915" actId="6549"/>
        <pc:sldMkLst>
          <pc:docMk/>
          <pc:sldMk cId="2897802910" sldId="333"/>
        </pc:sldMkLst>
      </pc:sldChg>
      <pc:sldChg chg="delSp mod modNotesTx">
        <pc:chgData name="Cotter, John P" userId="62c62e31-c744-43eb-9fda-5d31915a216e" providerId="ADAL" clId="{EF78FC4C-9434-435F-A424-43AD3778AF2C}" dt="2025-09-30T16:33:46.185" v="9917" actId="6549"/>
        <pc:sldMkLst>
          <pc:docMk/>
          <pc:sldMk cId="1700032989" sldId="334"/>
        </pc:sldMkLst>
      </pc:sldChg>
      <pc:sldChg chg="delSp modSp mod modNotesTx">
        <pc:chgData name="Cotter, John P" userId="62c62e31-c744-43eb-9fda-5d31915a216e" providerId="ADAL" clId="{EF78FC4C-9434-435F-A424-43AD3778AF2C}" dt="2025-09-30T16:34:00.786" v="9924" actId="6549"/>
        <pc:sldMkLst>
          <pc:docMk/>
          <pc:sldMk cId="2662775708" sldId="335"/>
        </pc:sldMkLst>
        <pc:spChg chg="mod">
          <ac:chgData name="Cotter, John P" userId="62c62e31-c744-43eb-9fda-5d31915a216e" providerId="ADAL" clId="{EF78FC4C-9434-435F-A424-43AD3778AF2C}" dt="2025-09-26T13:18:19.357" v="2701" actId="20577"/>
          <ac:spMkLst>
            <pc:docMk/>
            <pc:sldMk cId="2662775708" sldId="335"/>
            <ac:spMk id="2" creationId="{A9EAA692-43AA-031D-C67F-DF7AF7F8E4DC}"/>
          </ac:spMkLst>
        </pc:spChg>
      </pc:sldChg>
      <pc:sldChg chg="modNotesTx">
        <pc:chgData name="Cotter, John P" userId="62c62e31-c744-43eb-9fda-5d31915a216e" providerId="ADAL" clId="{EF78FC4C-9434-435F-A424-43AD3778AF2C}" dt="2025-09-30T16:33:50.865" v="9919" actId="6549"/>
        <pc:sldMkLst>
          <pc:docMk/>
          <pc:sldMk cId="1078744850" sldId="336"/>
        </pc:sldMkLst>
      </pc:sldChg>
      <pc:sldChg chg="modSp mod modNotesTx">
        <pc:chgData name="Cotter, John P" userId="62c62e31-c744-43eb-9fda-5d31915a216e" providerId="ADAL" clId="{EF78FC4C-9434-435F-A424-43AD3778AF2C}" dt="2025-09-30T16:33:52.687" v="9920" actId="6549"/>
        <pc:sldMkLst>
          <pc:docMk/>
          <pc:sldMk cId="1652212874" sldId="337"/>
        </pc:sldMkLst>
        <pc:spChg chg="mod">
          <ac:chgData name="Cotter, John P" userId="62c62e31-c744-43eb-9fda-5d31915a216e" providerId="ADAL" clId="{EF78FC4C-9434-435F-A424-43AD3778AF2C}" dt="2025-09-15T16:54:21.602" v="618" actId="6549"/>
          <ac:spMkLst>
            <pc:docMk/>
            <pc:sldMk cId="1652212874" sldId="337"/>
            <ac:spMk id="3" creationId="{05A028DD-6036-C2C8-A888-64DF5CCE735B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3:54.854" v="9921" actId="6549"/>
        <pc:sldMkLst>
          <pc:docMk/>
          <pc:sldMk cId="3501085037" sldId="338"/>
        </pc:sldMkLst>
        <pc:spChg chg="mod">
          <ac:chgData name="Cotter, John P" userId="62c62e31-c744-43eb-9fda-5d31915a216e" providerId="ADAL" clId="{EF78FC4C-9434-435F-A424-43AD3778AF2C}" dt="2025-09-15T18:26:21.674" v="2271" actId="1076"/>
          <ac:spMkLst>
            <pc:docMk/>
            <pc:sldMk cId="3501085037" sldId="338"/>
            <ac:spMk id="2" creationId="{B0900997-6DDF-C848-BAFC-44647AD7DE3A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3:56.541" v="9922" actId="6549"/>
        <pc:sldMkLst>
          <pc:docMk/>
          <pc:sldMk cId="1765875510" sldId="339"/>
        </pc:sldMkLst>
        <pc:spChg chg="mod ord">
          <ac:chgData name="Cotter, John P" userId="62c62e31-c744-43eb-9fda-5d31915a216e" providerId="ADAL" clId="{EF78FC4C-9434-435F-A424-43AD3778AF2C}" dt="2025-09-15T18:25:52.587" v="2267" actId="404"/>
          <ac:spMkLst>
            <pc:docMk/>
            <pc:sldMk cId="1765875510" sldId="339"/>
            <ac:spMk id="2" creationId="{E09694A4-8244-3671-7749-3319A7895207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3:58.778" v="9923" actId="6549"/>
        <pc:sldMkLst>
          <pc:docMk/>
          <pc:sldMk cId="956416610" sldId="340"/>
        </pc:sldMkLst>
        <pc:spChg chg="mod">
          <ac:chgData name="Cotter, John P" userId="62c62e31-c744-43eb-9fda-5d31915a216e" providerId="ADAL" clId="{EF78FC4C-9434-435F-A424-43AD3778AF2C}" dt="2025-09-15T18:25:36.680" v="2263" actId="113"/>
          <ac:spMkLst>
            <pc:docMk/>
            <pc:sldMk cId="956416610" sldId="340"/>
            <ac:spMk id="2" creationId="{AA7A57DD-3B23-4DE2-1E60-4C038E5425EC}"/>
          </ac:spMkLst>
        </pc:spChg>
      </pc:sldChg>
      <pc:sldChg chg="delSp mod modNotesTx">
        <pc:chgData name="Cotter, John P" userId="62c62e31-c744-43eb-9fda-5d31915a216e" providerId="ADAL" clId="{EF78FC4C-9434-435F-A424-43AD3778AF2C}" dt="2025-09-30T16:34:54.542" v="9947" actId="6549"/>
        <pc:sldMkLst>
          <pc:docMk/>
          <pc:sldMk cId="3146655506" sldId="341"/>
        </pc:sldMkLst>
      </pc:sldChg>
      <pc:sldChg chg="modSp mod modNotesTx">
        <pc:chgData name="Cotter, John P" userId="62c62e31-c744-43eb-9fda-5d31915a216e" providerId="ADAL" clId="{EF78FC4C-9434-435F-A424-43AD3778AF2C}" dt="2025-09-30T16:32:47.415" v="9892" actId="6549"/>
        <pc:sldMkLst>
          <pc:docMk/>
          <pc:sldMk cId="1154890816" sldId="342"/>
        </pc:sldMkLst>
        <pc:spChg chg="ord">
          <ac:chgData name="Cotter, John P" userId="62c62e31-c744-43eb-9fda-5d31915a216e" providerId="ADAL" clId="{EF78FC4C-9434-435F-A424-43AD3778AF2C}" dt="2025-09-26T14:16:33.863" v="5414" actId="13244"/>
          <ac:spMkLst>
            <pc:docMk/>
            <pc:sldMk cId="1154890816" sldId="342"/>
            <ac:spMk id="2" creationId="{B5FDC70E-02F0-5201-516B-54E284B95D18}"/>
          </ac:spMkLst>
        </pc:spChg>
        <pc:spChg chg="ord">
          <ac:chgData name="Cotter, John P" userId="62c62e31-c744-43eb-9fda-5d31915a216e" providerId="ADAL" clId="{EF78FC4C-9434-435F-A424-43AD3778AF2C}" dt="2025-09-26T14:16:32.928" v="5413" actId="13244"/>
          <ac:spMkLst>
            <pc:docMk/>
            <pc:sldMk cId="1154890816" sldId="342"/>
            <ac:spMk id="4" creationId="{A0900364-8B7B-467B-FD43-D78800E3EA56}"/>
          </ac:spMkLst>
        </pc:spChg>
        <pc:spChg chg="mod ord">
          <ac:chgData name="Cotter, John P" userId="62c62e31-c744-43eb-9fda-5d31915a216e" providerId="ADAL" clId="{EF78FC4C-9434-435F-A424-43AD3778AF2C}" dt="2025-09-15T17:30:02.252" v="2001" actId="13244"/>
          <ac:spMkLst>
            <pc:docMk/>
            <pc:sldMk cId="1154890816" sldId="342"/>
            <ac:spMk id="9" creationId="{D8491D2A-A589-A9C1-7F7B-9371F9ED22ED}"/>
          </ac:spMkLst>
        </pc:spChg>
        <pc:picChg chg="mod ord">
          <ac:chgData name="Cotter, John P" userId="62c62e31-c744-43eb-9fda-5d31915a216e" providerId="ADAL" clId="{EF78FC4C-9434-435F-A424-43AD3778AF2C}" dt="2025-09-26T15:09:02.737" v="6993" actId="1036"/>
          <ac:picMkLst>
            <pc:docMk/>
            <pc:sldMk cId="1154890816" sldId="342"/>
            <ac:picMk id="5" creationId="{39B2BB71-B892-FFB0-CC91-C8444C79BFF5}"/>
          </ac:picMkLst>
        </pc:picChg>
        <pc:picChg chg="mod">
          <ac:chgData name="Cotter, John P" userId="62c62e31-c744-43eb-9fda-5d31915a216e" providerId="ADAL" clId="{EF78FC4C-9434-435F-A424-43AD3778AF2C}" dt="2025-09-26T15:09:02.737" v="6993" actId="1036"/>
          <ac:picMkLst>
            <pc:docMk/>
            <pc:sldMk cId="1154890816" sldId="342"/>
            <ac:picMk id="14338" creationId="{70C983F7-7013-7150-1035-87D9814FE426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3:33.460" v="9911" actId="6549"/>
        <pc:sldMkLst>
          <pc:docMk/>
          <pc:sldMk cId="1511259734" sldId="343"/>
        </pc:sldMkLst>
        <pc:spChg chg="mod ord">
          <ac:chgData name="Cotter, John P" userId="62c62e31-c744-43eb-9fda-5d31915a216e" providerId="ADAL" clId="{EF78FC4C-9434-435F-A424-43AD3778AF2C}" dt="2025-09-26T14:38:34.110" v="5988" actId="2085"/>
          <ac:spMkLst>
            <pc:docMk/>
            <pc:sldMk cId="1511259734" sldId="343"/>
            <ac:spMk id="2" creationId="{4036ED64-ADBD-F332-294B-08CBF11325C1}"/>
          </ac:spMkLst>
        </pc:spChg>
        <pc:spChg chg="ord">
          <ac:chgData name="Cotter, John P" userId="62c62e31-c744-43eb-9fda-5d31915a216e" providerId="ADAL" clId="{EF78FC4C-9434-435F-A424-43AD3778AF2C}" dt="2025-09-15T17:40:14.082" v="2030" actId="13244"/>
          <ac:spMkLst>
            <pc:docMk/>
            <pc:sldMk cId="1511259734" sldId="343"/>
            <ac:spMk id="9" creationId="{92ACB8AB-0ECB-74C0-57FB-4988C4C6E021}"/>
          </ac:spMkLst>
        </pc:spChg>
        <pc:spChg chg="ord">
          <ac:chgData name="Cotter, John P" userId="62c62e31-c744-43eb-9fda-5d31915a216e" providerId="ADAL" clId="{EF78FC4C-9434-435F-A424-43AD3778AF2C}" dt="2025-09-15T17:40:16.964" v="2031" actId="13244"/>
          <ac:spMkLst>
            <pc:docMk/>
            <pc:sldMk cId="1511259734" sldId="343"/>
            <ac:spMk id="11" creationId="{005FF077-EC22-35CC-AF81-47DC4B077E55}"/>
          </ac:spMkLst>
        </pc:spChg>
        <pc:picChg chg="mod ord">
          <ac:chgData name="Cotter, John P" userId="62c62e31-c744-43eb-9fda-5d31915a216e" providerId="ADAL" clId="{EF78FC4C-9434-435F-A424-43AD3778AF2C}" dt="2025-09-15T17:47:47.566" v="2123" actId="13244"/>
          <ac:picMkLst>
            <pc:docMk/>
            <pc:sldMk cId="1511259734" sldId="343"/>
            <ac:picMk id="4" creationId="{7137E8A6-2081-0D0C-881E-79987C6CE43C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3:35.791" v="9912" actId="6549"/>
        <pc:sldMkLst>
          <pc:docMk/>
          <pc:sldMk cId="87382554" sldId="344"/>
        </pc:sldMkLst>
        <pc:picChg chg="ord">
          <ac:chgData name="Cotter, John P" userId="62c62e31-c744-43eb-9fda-5d31915a216e" providerId="ADAL" clId="{EF78FC4C-9434-435F-A424-43AD3778AF2C}" dt="2025-09-15T17:48:31.514" v="2125" actId="13244"/>
          <ac:picMkLst>
            <pc:docMk/>
            <pc:sldMk cId="87382554" sldId="344"/>
            <ac:picMk id="4" creationId="{D986F952-313C-80E0-2BD8-44DA7B5BD02C}"/>
          </ac:picMkLst>
        </pc:picChg>
        <pc:picChg chg="mod">
          <ac:chgData name="Cotter, John P" userId="62c62e31-c744-43eb-9fda-5d31915a216e" providerId="ADAL" clId="{EF78FC4C-9434-435F-A424-43AD3778AF2C}" dt="2025-09-15T17:48:29.627" v="2124" actId="13244"/>
          <ac:picMkLst>
            <pc:docMk/>
            <pc:sldMk cId="87382554" sldId="344"/>
            <ac:picMk id="1026" creationId="{9D4F313C-39C0-60CD-A6FC-6A784E0D1C5F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3:29.013" v="9909" actId="6549"/>
        <pc:sldMkLst>
          <pc:docMk/>
          <pc:sldMk cId="3837388468" sldId="345"/>
        </pc:sldMkLst>
        <pc:spChg chg="ord">
          <ac:chgData name="Cotter, John P" userId="62c62e31-c744-43eb-9fda-5d31915a216e" providerId="ADAL" clId="{EF78FC4C-9434-435F-A424-43AD3778AF2C}" dt="2025-09-15T17:39:00.382" v="2023" actId="13244"/>
          <ac:spMkLst>
            <pc:docMk/>
            <pc:sldMk cId="3837388468" sldId="345"/>
            <ac:spMk id="16" creationId="{016E52DC-2E8C-4852-791B-61B0D0C3B5F0}"/>
          </ac:spMkLst>
        </pc:spChg>
      </pc:sldChg>
      <pc:sldChg chg="modNotesTx">
        <pc:chgData name="Cotter, John P" userId="62c62e31-c744-43eb-9fda-5d31915a216e" providerId="ADAL" clId="{EF78FC4C-9434-435F-A424-43AD3778AF2C}" dt="2025-09-30T16:33:06.382" v="9900" actId="6549"/>
        <pc:sldMkLst>
          <pc:docMk/>
          <pc:sldMk cId="1441173346" sldId="346"/>
        </pc:sldMkLst>
      </pc:sldChg>
      <pc:sldChg chg="modSp mod modNotesTx">
        <pc:chgData name="Cotter, John P" userId="62c62e31-c744-43eb-9fda-5d31915a216e" providerId="ADAL" clId="{EF78FC4C-9434-435F-A424-43AD3778AF2C}" dt="2025-09-30T16:34:02.724" v="9925" actId="6549"/>
        <pc:sldMkLst>
          <pc:docMk/>
          <pc:sldMk cId="1794768649" sldId="347"/>
        </pc:sldMkLst>
        <pc:spChg chg="mod">
          <ac:chgData name="Cotter, John P" userId="62c62e31-c744-43eb-9fda-5d31915a216e" providerId="ADAL" clId="{EF78FC4C-9434-435F-A424-43AD3778AF2C}" dt="2025-09-26T13:18:23.447" v="2703" actId="20577"/>
          <ac:spMkLst>
            <pc:docMk/>
            <pc:sldMk cId="1794768649" sldId="347"/>
            <ac:spMk id="2" creationId="{34DF8BC0-87A5-69C5-AF67-ED662EDF1653}"/>
          </ac:spMkLst>
        </pc:spChg>
        <pc:spChg chg="ord">
          <ac:chgData name="Cotter, John P" userId="62c62e31-c744-43eb-9fda-5d31915a216e" providerId="ADAL" clId="{EF78FC4C-9434-435F-A424-43AD3778AF2C}" dt="2025-09-15T17:53:17.902" v="2134" actId="13244"/>
          <ac:spMkLst>
            <pc:docMk/>
            <pc:sldMk cId="1794768649" sldId="347"/>
            <ac:spMk id="14" creationId="{931C203D-6A55-3D77-6923-B51CF0A8948E}"/>
          </ac:spMkLst>
        </pc:spChg>
        <pc:picChg chg="ord">
          <ac:chgData name="Cotter, John P" userId="62c62e31-c744-43eb-9fda-5d31915a216e" providerId="ADAL" clId="{EF78FC4C-9434-435F-A424-43AD3778AF2C}" dt="2025-09-15T17:55:52.148" v="2135" actId="13244"/>
          <ac:picMkLst>
            <pc:docMk/>
            <pc:sldMk cId="1794768649" sldId="347"/>
            <ac:picMk id="13" creationId="{A3B6E23D-FD59-11B0-E9AC-80F5BA7ED36C}"/>
          </ac:picMkLst>
        </pc:picChg>
      </pc:sldChg>
      <pc:sldChg chg="modNotesTx">
        <pc:chgData name="Cotter, John P" userId="62c62e31-c744-43eb-9fda-5d31915a216e" providerId="ADAL" clId="{EF78FC4C-9434-435F-A424-43AD3778AF2C}" dt="2025-09-30T16:33:02.394" v="9898" actId="6549"/>
        <pc:sldMkLst>
          <pc:docMk/>
          <pc:sldMk cId="2498940835" sldId="350"/>
        </pc:sldMkLst>
      </pc:sldChg>
      <pc:sldChg chg="modNotesTx">
        <pc:chgData name="Cotter, John P" userId="62c62e31-c744-43eb-9fda-5d31915a216e" providerId="ADAL" clId="{EF78FC4C-9434-435F-A424-43AD3778AF2C}" dt="2025-09-30T16:33:04.469" v="9899" actId="6549"/>
        <pc:sldMkLst>
          <pc:docMk/>
          <pc:sldMk cId="198031573" sldId="351"/>
        </pc:sldMkLst>
      </pc:sldChg>
      <pc:sldChg chg="modSp mod modNotesTx">
        <pc:chgData name="Cotter, John P" userId="62c62e31-c744-43eb-9fda-5d31915a216e" providerId="ADAL" clId="{EF78FC4C-9434-435F-A424-43AD3778AF2C}" dt="2025-09-30T16:33:25.027" v="9908" actId="6549"/>
        <pc:sldMkLst>
          <pc:docMk/>
          <pc:sldMk cId="2446167007" sldId="352"/>
        </pc:sldMkLst>
        <pc:spChg chg="ord">
          <ac:chgData name="Cotter, John P" userId="62c62e31-c744-43eb-9fda-5d31915a216e" providerId="ADAL" clId="{EF78FC4C-9434-435F-A424-43AD3778AF2C}" dt="2025-09-15T17:36:29.612" v="2021" actId="13244"/>
          <ac:spMkLst>
            <pc:docMk/>
            <pc:sldMk cId="2446167007" sldId="352"/>
            <ac:spMk id="4" creationId="{BF768B72-2CBD-A798-39C7-099112B5DEB9}"/>
          </ac:spMkLst>
        </pc:spChg>
        <pc:picChg chg="ord">
          <ac:chgData name="Cotter, John P" userId="62c62e31-c744-43eb-9fda-5d31915a216e" providerId="ADAL" clId="{EF78FC4C-9434-435F-A424-43AD3778AF2C}" dt="2025-09-15T17:36:24.164" v="2019" actId="13244"/>
          <ac:picMkLst>
            <pc:docMk/>
            <pc:sldMk cId="2446167007" sldId="352"/>
            <ac:picMk id="5" creationId="{79782F6E-9615-986B-FE0D-5DA15CCFFEA4}"/>
          </ac:picMkLst>
        </pc:picChg>
        <pc:picChg chg="mod">
          <ac:chgData name="Cotter, John P" userId="62c62e31-c744-43eb-9fda-5d31915a216e" providerId="ADAL" clId="{EF78FC4C-9434-435F-A424-43AD3778AF2C}" dt="2025-09-15T17:36:35.043" v="2022" actId="13244"/>
          <ac:picMkLst>
            <pc:docMk/>
            <pc:sldMk cId="2446167007" sldId="352"/>
            <ac:picMk id="22530" creationId="{ADBA8BD5-80BA-3D8A-D7D2-279ABE7F544A}"/>
          </ac:picMkLst>
        </pc:picChg>
      </pc:sldChg>
      <pc:sldChg chg="modNotesTx">
        <pc:chgData name="Cotter, John P" userId="62c62e31-c744-43eb-9fda-5d31915a216e" providerId="ADAL" clId="{EF78FC4C-9434-435F-A424-43AD3778AF2C}" dt="2025-09-30T16:32:51.514" v="9893" actId="6549"/>
        <pc:sldMkLst>
          <pc:docMk/>
          <pc:sldMk cId="2124807774" sldId="353"/>
        </pc:sldMkLst>
      </pc:sldChg>
      <pc:sldChg chg="modSp mod modAnim modNotesTx">
        <pc:chgData name="Cotter, John P" userId="62c62e31-c744-43eb-9fda-5d31915a216e" providerId="ADAL" clId="{EF78FC4C-9434-435F-A424-43AD3778AF2C}" dt="2025-09-30T16:34:33.900" v="9938" actId="6549"/>
        <pc:sldMkLst>
          <pc:docMk/>
          <pc:sldMk cId="2852145040" sldId="354"/>
        </pc:sldMkLst>
        <pc:picChg chg="mod modCrop">
          <ac:chgData name="Cotter, John P" userId="62c62e31-c744-43eb-9fda-5d31915a216e" providerId="ADAL" clId="{EF78FC4C-9434-435F-A424-43AD3778AF2C}" dt="2025-09-15T17:18:11.890" v="1239" actId="732"/>
          <ac:picMkLst>
            <pc:docMk/>
            <pc:sldMk cId="2852145040" sldId="354"/>
            <ac:picMk id="5" creationId="{747EC3C7-639C-700F-AD0B-0DAC40597016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4:31.778" v="9937" actId="6549"/>
        <pc:sldMkLst>
          <pc:docMk/>
          <pc:sldMk cId="3341188444" sldId="355"/>
        </pc:sldMkLst>
        <pc:spChg chg="ord">
          <ac:chgData name="Cotter, John P" userId="62c62e31-c744-43eb-9fda-5d31915a216e" providerId="ADAL" clId="{EF78FC4C-9434-435F-A424-43AD3778AF2C}" dt="2025-09-15T17:59:54.328" v="2179" actId="13244"/>
          <ac:spMkLst>
            <pc:docMk/>
            <pc:sldMk cId="3341188444" sldId="355"/>
            <ac:spMk id="8" creationId="{A34EC8E4-7348-CED7-C1B7-ABFB378EBED1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4:29.932" v="9936" actId="6549"/>
        <pc:sldMkLst>
          <pc:docMk/>
          <pc:sldMk cId="3541451137" sldId="359"/>
        </pc:sldMkLst>
        <pc:spChg chg="mod">
          <ac:chgData name="Cotter, John P" userId="62c62e31-c744-43eb-9fda-5d31915a216e" providerId="ADAL" clId="{EF78FC4C-9434-435F-A424-43AD3778AF2C}" dt="2025-09-26T13:18:57.383" v="2713" actId="20577"/>
          <ac:spMkLst>
            <pc:docMk/>
            <pc:sldMk cId="3541451137" sldId="359"/>
            <ac:spMk id="2" creationId="{DBDDB9E5-37AF-9BB9-EEDA-8B483185C293}"/>
          </ac:spMkLst>
        </pc:spChg>
        <pc:spChg chg="ord">
          <ac:chgData name="Cotter, John P" userId="62c62e31-c744-43eb-9fda-5d31915a216e" providerId="ADAL" clId="{EF78FC4C-9434-435F-A424-43AD3778AF2C}" dt="2025-09-15T17:59:47.913" v="2178" actId="13244"/>
          <ac:spMkLst>
            <pc:docMk/>
            <pc:sldMk cId="3541451137" sldId="359"/>
            <ac:spMk id="8" creationId="{7D6FB0E1-8193-C6FF-305E-7CCD64D5FF98}"/>
          </ac:spMkLst>
        </pc:spChg>
      </pc:sldChg>
      <pc:sldChg chg="modSp add del mod modNotesTx">
        <pc:chgData name="Cotter, John P" userId="62c62e31-c744-43eb-9fda-5d31915a216e" providerId="ADAL" clId="{EF78FC4C-9434-435F-A424-43AD3778AF2C}" dt="2025-09-30T16:34:50.205" v="9945" actId="6549"/>
        <pc:sldMkLst>
          <pc:docMk/>
          <pc:sldMk cId="1108036291" sldId="361"/>
        </pc:sldMkLst>
        <pc:spChg chg="ord">
          <ac:chgData name="Cotter, John P" userId="62c62e31-c744-43eb-9fda-5d31915a216e" providerId="ADAL" clId="{EF78FC4C-9434-435F-A424-43AD3778AF2C}" dt="2025-09-15T18:00:48.486" v="2182" actId="13244"/>
          <ac:spMkLst>
            <pc:docMk/>
            <pc:sldMk cId="1108036291" sldId="361"/>
            <ac:spMk id="2" creationId="{8A8FD34C-A4CB-54F8-9592-7C61F9E647BA}"/>
          </ac:spMkLst>
        </pc:spChg>
        <pc:picChg chg="mod">
          <ac:chgData name="Cotter, John P" userId="62c62e31-c744-43eb-9fda-5d31915a216e" providerId="ADAL" clId="{EF78FC4C-9434-435F-A424-43AD3778AF2C}" dt="2025-09-15T18:00:55.325" v="2183" actId="13244"/>
          <ac:picMkLst>
            <pc:docMk/>
            <pc:sldMk cId="1108036291" sldId="361"/>
            <ac:picMk id="1026" creationId="{E6FCF4EF-B92D-8753-A8DD-3D2419662F5A}"/>
          </ac:picMkLst>
        </pc:picChg>
        <pc:picChg chg="mod">
          <ac:chgData name="Cotter, John P" userId="62c62e31-c744-43eb-9fda-5d31915a216e" providerId="ADAL" clId="{EF78FC4C-9434-435F-A424-43AD3778AF2C}" dt="2025-09-15T18:00:57.616" v="2184" actId="13244"/>
          <ac:picMkLst>
            <pc:docMk/>
            <pc:sldMk cId="1108036291" sldId="361"/>
            <ac:picMk id="1028" creationId="{7B2DE01A-1001-6393-BCAB-0F79A5481096}"/>
          </ac:picMkLst>
        </pc:picChg>
        <pc:picChg chg="mod">
          <ac:chgData name="Cotter, John P" userId="62c62e31-c744-43eb-9fda-5d31915a216e" providerId="ADAL" clId="{EF78FC4C-9434-435F-A424-43AD3778AF2C}" dt="2025-09-15T18:01:02.299" v="2186" actId="13244"/>
          <ac:picMkLst>
            <pc:docMk/>
            <pc:sldMk cId="1108036291" sldId="361"/>
            <ac:picMk id="1030" creationId="{33D52E7E-E360-CB29-A1A3-361EFBF6CEF5}"/>
          </ac:picMkLst>
        </pc:picChg>
        <pc:picChg chg="mod">
          <ac:chgData name="Cotter, John P" userId="62c62e31-c744-43eb-9fda-5d31915a216e" providerId="ADAL" clId="{EF78FC4C-9434-435F-A424-43AD3778AF2C}" dt="2025-09-15T18:01:00.464" v="2185" actId="13244"/>
          <ac:picMkLst>
            <pc:docMk/>
            <pc:sldMk cId="1108036291" sldId="361"/>
            <ac:picMk id="1034" creationId="{68B8AB37-0B61-F0CC-A3D2-5FD57A4E5E63}"/>
          </ac:picMkLst>
        </pc:picChg>
      </pc:sldChg>
      <pc:sldChg chg="modNotesTx">
        <pc:chgData name="Cotter, John P" userId="62c62e31-c744-43eb-9fda-5d31915a216e" providerId="ADAL" clId="{EF78FC4C-9434-435F-A424-43AD3778AF2C}" dt="2025-09-30T16:35:21.361" v="9960" actId="6549"/>
        <pc:sldMkLst>
          <pc:docMk/>
          <pc:sldMk cId="1614264777" sldId="362"/>
        </pc:sldMkLst>
      </pc:sldChg>
      <pc:sldChg chg="addSp delSp modSp mod modNotesTx">
        <pc:chgData name="Cotter, John P" userId="62c62e31-c744-43eb-9fda-5d31915a216e" providerId="ADAL" clId="{EF78FC4C-9434-435F-A424-43AD3778AF2C}" dt="2025-09-30T16:34:13.099" v="9929" actId="6549"/>
        <pc:sldMkLst>
          <pc:docMk/>
          <pc:sldMk cId="3468201551" sldId="366"/>
        </pc:sldMkLst>
        <pc:spChg chg="add mod">
          <ac:chgData name="Cotter, John P" userId="62c62e31-c744-43eb-9fda-5d31915a216e" providerId="ADAL" clId="{EF78FC4C-9434-435F-A424-43AD3778AF2C}" dt="2025-09-26T15:34:12.456" v="7326"/>
          <ac:spMkLst>
            <pc:docMk/>
            <pc:sldMk cId="3468201551" sldId="366"/>
            <ac:spMk id="11" creationId="{79C29405-1109-D978-D10E-DC58AE9925D9}"/>
          </ac:spMkLst>
        </pc:spChg>
        <pc:spChg chg="add mod">
          <ac:chgData name="Cotter, John P" userId="62c62e31-c744-43eb-9fda-5d31915a216e" providerId="ADAL" clId="{EF78FC4C-9434-435F-A424-43AD3778AF2C}" dt="2025-09-26T15:34:22.073" v="7327" actId="1076"/>
          <ac:spMkLst>
            <pc:docMk/>
            <pc:sldMk cId="3468201551" sldId="366"/>
            <ac:spMk id="16" creationId="{E771AB29-B147-70D7-75D2-548C4672A865}"/>
          </ac:spMkLst>
        </pc:spChg>
        <pc:spChg chg="add mod ord">
          <ac:chgData name="Cotter, John P" userId="62c62e31-c744-43eb-9fda-5d31915a216e" providerId="ADAL" clId="{EF78FC4C-9434-435F-A424-43AD3778AF2C}" dt="2025-09-26T15:35:15.775" v="7328" actId="13244"/>
          <ac:spMkLst>
            <pc:docMk/>
            <pc:sldMk cId="3468201551" sldId="366"/>
            <ac:spMk id="17" creationId="{FA23BB17-3293-FC8D-AC92-6E18E578B2EA}"/>
          </ac:spMkLst>
        </pc:spChg>
        <pc:picChg chg="add mod">
          <ac:chgData name="Cotter, John P" userId="62c62e31-c744-43eb-9fda-5d31915a216e" providerId="ADAL" clId="{EF78FC4C-9434-435F-A424-43AD3778AF2C}" dt="2025-09-26T15:34:22.073" v="7327" actId="1076"/>
          <ac:picMkLst>
            <pc:docMk/>
            <pc:sldMk cId="3468201551" sldId="366"/>
            <ac:picMk id="13" creationId="{FFE9E429-3F6E-82BD-1989-86422006E73C}"/>
          </ac:picMkLst>
        </pc:picChg>
        <pc:picChg chg="add mod">
          <ac:chgData name="Cotter, John P" userId="62c62e31-c744-43eb-9fda-5d31915a216e" providerId="ADAL" clId="{EF78FC4C-9434-435F-A424-43AD3778AF2C}" dt="2025-09-26T15:34:22.073" v="7327" actId="1076"/>
          <ac:picMkLst>
            <pc:docMk/>
            <pc:sldMk cId="3468201551" sldId="366"/>
            <ac:picMk id="15" creationId="{E422D8A2-FB92-B884-BE87-BA29CD98CB90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4:16.375" v="9930" actId="6549"/>
        <pc:sldMkLst>
          <pc:docMk/>
          <pc:sldMk cId="976264601" sldId="367"/>
        </pc:sldMkLst>
        <pc:spChg chg="mod">
          <ac:chgData name="Cotter, John P" userId="62c62e31-c744-43eb-9fda-5d31915a216e" providerId="ADAL" clId="{EF78FC4C-9434-435F-A424-43AD3778AF2C}" dt="2025-09-26T15:36:02.210" v="7337" actId="1076"/>
          <ac:spMkLst>
            <pc:docMk/>
            <pc:sldMk cId="976264601" sldId="367"/>
            <ac:spMk id="13" creationId="{80D21EF0-D683-F27E-E7B5-510B397DAED0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4:18.381" v="9931" actId="6549"/>
        <pc:sldMkLst>
          <pc:docMk/>
          <pc:sldMk cId="2147150090" sldId="368"/>
        </pc:sldMkLst>
        <pc:spChg chg="mod ord">
          <ac:chgData name="Cotter, John P" userId="62c62e31-c744-43eb-9fda-5d31915a216e" providerId="ADAL" clId="{EF78FC4C-9434-435F-A424-43AD3778AF2C}" dt="2025-09-15T17:59:32.016" v="2177" actId="20577"/>
          <ac:spMkLst>
            <pc:docMk/>
            <pc:sldMk cId="2147150090" sldId="368"/>
            <ac:spMk id="5" creationId="{BB314719-758C-391B-5EE7-1F29CC287218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4:52.234" v="9946" actId="6549"/>
        <pc:sldMkLst>
          <pc:docMk/>
          <pc:sldMk cId="3769103937" sldId="370"/>
        </pc:sldMkLst>
        <pc:spChg chg="ord">
          <ac:chgData name="Cotter, John P" userId="62c62e31-c744-43eb-9fda-5d31915a216e" providerId="ADAL" clId="{EF78FC4C-9434-435F-A424-43AD3778AF2C}" dt="2025-09-15T18:01:13.564" v="2188" actId="13244"/>
          <ac:spMkLst>
            <pc:docMk/>
            <pc:sldMk cId="3769103937" sldId="370"/>
            <ac:spMk id="3" creationId="{F029F082-E9B4-3C1E-B365-FA4DADDC4F97}"/>
          </ac:spMkLst>
        </pc:spChg>
      </pc:sldChg>
      <pc:sldChg chg="modSp mod modAnim modNotesTx">
        <pc:chgData name="Cotter, John P" userId="62c62e31-c744-43eb-9fda-5d31915a216e" providerId="ADAL" clId="{EF78FC4C-9434-435F-A424-43AD3778AF2C}" dt="2025-09-30T16:34:04.868" v="9926" actId="6549"/>
        <pc:sldMkLst>
          <pc:docMk/>
          <pc:sldMk cId="771582346" sldId="371"/>
        </pc:sldMkLst>
        <pc:spChg chg="mod ord">
          <ac:chgData name="Cotter, John P" userId="62c62e31-c744-43eb-9fda-5d31915a216e" providerId="ADAL" clId="{EF78FC4C-9434-435F-A424-43AD3778AF2C}" dt="2025-09-26T13:18:26.224" v="2705" actId="20577"/>
          <ac:spMkLst>
            <pc:docMk/>
            <pc:sldMk cId="771582346" sldId="371"/>
            <ac:spMk id="2" creationId="{096325BB-C62B-BF1F-7A09-47B50FABE68F}"/>
          </ac:spMkLst>
        </pc:spChg>
        <pc:spChg chg="ord">
          <ac:chgData name="Cotter, John P" userId="62c62e31-c744-43eb-9fda-5d31915a216e" providerId="ADAL" clId="{EF78FC4C-9434-435F-A424-43AD3778AF2C}" dt="2025-09-15T17:56:05.815" v="2137" actId="13244"/>
          <ac:spMkLst>
            <pc:docMk/>
            <pc:sldMk cId="771582346" sldId="371"/>
            <ac:spMk id="14" creationId="{533C2874-2AA4-536B-83A5-90BC2414598B}"/>
          </ac:spMkLst>
        </pc:spChg>
        <pc:picChg chg="ord">
          <ac:chgData name="Cotter, John P" userId="62c62e31-c744-43eb-9fda-5d31915a216e" providerId="ADAL" clId="{EF78FC4C-9434-435F-A424-43AD3778AF2C}" dt="2025-09-15T17:56:10.973" v="2138" actId="13244"/>
          <ac:picMkLst>
            <pc:docMk/>
            <pc:sldMk cId="771582346" sldId="371"/>
            <ac:picMk id="6" creationId="{4D85A652-E14F-C230-5D4B-C77817DCE4A2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5:04.962" v="9952" actId="6549"/>
        <pc:sldMkLst>
          <pc:docMk/>
          <pc:sldMk cId="2195450614" sldId="372"/>
        </pc:sldMkLst>
        <pc:spChg chg="ord">
          <ac:chgData name="Cotter, John P" userId="62c62e31-c744-43eb-9fda-5d31915a216e" providerId="ADAL" clId="{EF78FC4C-9434-435F-A424-43AD3778AF2C}" dt="2025-09-15T18:04:14.689" v="2231" actId="13244"/>
          <ac:spMkLst>
            <pc:docMk/>
            <pc:sldMk cId="2195450614" sldId="372"/>
            <ac:spMk id="2" creationId="{4CAC2DD2-5512-A3AE-B973-8B586E3CB475}"/>
          </ac:spMkLst>
        </pc:spChg>
        <pc:spChg chg="ord">
          <ac:chgData name="Cotter, John P" userId="62c62e31-c744-43eb-9fda-5d31915a216e" providerId="ADAL" clId="{EF78FC4C-9434-435F-A424-43AD3778AF2C}" dt="2025-09-15T18:04:47.091" v="2243" actId="13244"/>
          <ac:spMkLst>
            <pc:docMk/>
            <pc:sldMk cId="2195450614" sldId="372"/>
            <ac:spMk id="18" creationId="{C2696C1C-0452-477A-5616-E51FBA99E9D9}"/>
          </ac:spMkLst>
        </pc:spChg>
        <pc:spChg chg="ord">
          <ac:chgData name="Cotter, John P" userId="62c62e31-c744-43eb-9fda-5d31915a216e" providerId="ADAL" clId="{EF78FC4C-9434-435F-A424-43AD3778AF2C}" dt="2025-09-15T18:04:45.846" v="2242" actId="13244"/>
          <ac:spMkLst>
            <pc:docMk/>
            <pc:sldMk cId="2195450614" sldId="372"/>
            <ac:spMk id="19" creationId="{ED164833-7E2A-08F1-BDD8-842A49E34CF2}"/>
          </ac:spMkLst>
        </pc:spChg>
        <pc:spChg chg="ord">
          <ac:chgData name="Cotter, John P" userId="62c62e31-c744-43eb-9fda-5d31915a216e" providerId="ADAL" clId="{EF78FC4C-9434-435F-A424-43AD3778AF2C}" dt="2025-09-15T18:04:44.637" v="2241" actId="13244"/>
          <ac:spMkLst>
            <pc:docMk/>
            <pc:sldMk cId="2195450614" sldId="372"/>
            <ac:spMk id="20" creationId="{0EF039B7-0823-72D9-502A-E03AEF12EA46}"/>
          </ac:spMkLst>
        </pc:spChg>
        <pc:spChg chg="ord">
          <ac:chgData name="Cotter, John P" userId="62c62e31-c744-43eb-9fda-5d31915a216e" providerId="ADAL" clId="{EF78FC4C-9434-435F-A424-43AD3778AF2C}" dt="2025-09-15T18:04:43.465" v="2240" actId="13244"/>
          <ac:spMkLst>
            <pc:docMk/>
            <pc:sldMk cId="2195450614" sldId="372"/>
            <ac:spMk id="21" creationId="{B6E9C7E2-07E0-B646-38E7-A244DCE626C2}"/>
          </ac:spMkLst>
        </pc:spChg>
        <pc:spChg chg="mod ord">
          <ac:chgData name="Cotter, John P" userId="62c62e31-c744-43eb-9fda-5d31915a216e" providerId="ADAL" clId="{EF78FC4C-9434-435F-A424-43AD3778AF2C}" dt="2025-09-15T18:04:56.673" v="2244" actId="20577"/>
          <ac:spMkLst>
            <pc:docMk/>
            <pc:sldMk cId="2195450614" sldId="372"/>
            <ac:spMk id="22" creationId="{36BD6DB5-7F91-111D-9F94-BEB946BDE9A3}"/>
          </ac:spMkLst>
        </pc:spChg>
        <pc:spChg chg="ord">
          <ac:chgData name="Cotter, John P" userId="62c62e31-c744-43eb-9fda-5d31915a216e" providerId="ADAL" clId="{EF78FC4C-9434-435F-A424-43AD3778AF2C}" dt="2025-09-15T18:04:16.888" v="2232" actId="13244"/>
          <ac:spMkLst>
            <pc:docMk/>
            <pc:sldMk cId="2195450614" sldId="372"/>
            <ac:spMk id="24" creationId="{2D9F4D11-8657-EB03-A6CF-0762A9229660}"/>
          </ac:spMkLst>
        </pc:spChg>
        <pc:picChg chg="ord">
          <ac:chgData name="Cotter, John P" userId="62c62e31-c744-43eb-9fda-5d31915a216e" providerId="ADAL" clId="{EF78FC4C-9434-435F-A424-43AD3778AF2C}" dt="2025-09-15T18:04:24.445" v="2233" actId="13244"/>
          <ac:picMkLst>
            <pc:docMk/>
            <pc:sldMk cId="2195450614" sldId="372"/>
            <ac:picMk id="11" creationId="{36791C61-00DB-6E38-DE5C-41AD705182FA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5:17.025" v="9958" actId="6549"/>
        <pc:sldMkLst>
          <pc:docMk/>
          <pc:sldMk cId="3471928679" sldId="373"/>
        </pc:sldMkLst>
        <pc:spChg chg="mod">
          <ac:chgData name="Cotter, John P" userId="62c62e31-c744-43eb-9fda-5d31915a216e" providerId="ADAL" clId="{EF78FC4C-9434-435F-A424-43AD3778AF2C}" dt="2025-09-15T18:23:02.511" v="2260" actId="20577"/>
          <ac:spMkLst>
            <pc:docMk/>
            <pc:sldMk cId="3471928679" sldId="373"/>
            <ac:spMk id="2" creationId="{AB862C6F-F43C-5572-C1E7-1355902D9CF0}"/>
          </ac:spMkLst>
        </pc:spChg>
      </pc:sldChg>
      <pc:sldChg chg="addSp modSp mod modAnim modNotesTx">
        <pc:chgData name="Cotter, John P" userId="62c62e31-c744-43eb-9fda-5d31915a216e" providerId="ADAL" clId="{EF78FC4C-9434-435F-A424-43AD3778AF2C}" dt="2025-09-30T16:34:10.012" v="9928" actId="6549"/>
        <pc:sldMkLst>
          <pc:docMk/>
          <pc:sldMk cId="2684673440" sldId="374"/>
        </pc:sldMkLst>
        <pc:spChg chg="mod">
          <ac:chgData name="Cotter, John P" userId="62c62e31-c744-43eb-9fda-5d31915a216e" providerId="ADAL" clId="{EF78FC4C-9434-435F-A424-43AD3778AF2C}" dt="2025-09-26T13:18:29.634" v="2707" actId="20577"/>
          <ac:spMkLst>
            <pc:docMk/>
            <pc:sldMk cId="2684673440" sldId="374"/>
            <ac:spMk id="2" creationId="{DAF85924-0F9A-DEB9-AB96-E8616D445E58}"/>
          </ac:spMkLst>
        </pc:spChg>
        <pc:spChg chg="add mod">
          <ac:chgData name="Cotter, John P" userId="62c62e31-c744-43eb-9fda-5d31915a216e" providerId="ADAL" clId="{EF78FC4C-9434-435F-A424-43AD3778AF2C}" dt="2025-09-26T14:57:50.945" v="6650" actId="962"/>
          <ac:spMkLst>
            <pc:docMk/>
            <pc:sldMk cId="2684673440" sldId="374"/>
            <ac:spMk id="3" creationId="{408A219E-F519-E5BB-E2C5-53E47610B21C}"/>
          </ac:spMkLst>
        </pc:spChg>
        <pc:spChg chg="ord">
          <ac:chgData name="Cotter, John P" userId="62c62e31-c744-43eb-9fda-5d31915a216e" providerId="ADAL" clId="{EF78FC4C-9434-435F-A424-43AD3778AF2C}" dt="2025-09-15T17:56:57.821" v="2140" actId="13244"/>
          <ac:spMkLst>
            <pc:docMk/>
            <pc:sldMk cId="2684673440" sldId="374"/>
            <ac:spMk id="18" creationId="{9FE2B145-99FD-2CF9-2EA2-7C858FE4445F}"/>
          </ac:spMkLst>
        </pc:spChg>
        <pc:spChg chg="ord">
          <ac:chgData name="Cotter, John P" userId="62c62e31-c744-43eb-9fda-5d31915a216e" providerId="ADAL" clId="{EF78FC4C-9434-435F-A424-43AD3778AF2C}" dt="2025-09-15T17:56:52.262" v="2139" actId="13244"/>
          <ac:spMkLst>
            <pc:docMk/>
            <pc:sldMk cId="2684673440" sldId="374"/>
            <ac:spMk id="19" creationId="{6667E8AE-E3D2-C1EC-392A-BBB4DA73DD50}"/>
          </ac:spMkLst>
        </pc:spChg>
        <pc:spChg chg="mod ord">
          <ac:chgData name="Cotter, John P" userId="62c62e31-c744-43eb-9fda-5d31915a216e" providerId="ADAL" clId="{EF78FC4C-9434-435F-A424-43AD3778AF2C}" dt="2025-09-15T17:57:55.488" v="2146" actId="6549"/>
          <ac:spMkLst>
            <pc:docMk/>
            <pc:sldMk cId="2684673440" sldId="374"/>
            <ac:spMk id="20" creationId="{FD0F6AE5-1B98-4E06-8E1A-02673C4625EE}"/>
          </ac:spMkLst>
        </pc:spChg>
      </pc:sldChg>
      <pc:sldChg chg="modSp del mod">
        <pc:chgData name="Cotter, John P" userId="62c62e31-c744-43eb-9fda-5d31915a216e" providerId="ADAL" clId="{EF78FC4C-9434-435F-A424-43AD3778AF2C}" dt="2025-09-26T17:50:31.799" v="7338" actId="47"/>
        <pc:sldMkLst>
          <pc:docMk/>
          <pc:sldMk cId="580048403" sldId="375"/>
        </pc:sldMkLst>
      </pc:sldChg>
      <pc:sldChg chg="modSp mod modAnim modNotesTx">
        <pc:chgData name="Cotter, John P" userId="62c62e31-c744-43eb-9fda-5d31915a216e" providerId="ADAL" clId="{EF78FC4C-9434-435F-A424-43AD3778AF2C}" dt="2025-09-30T16:33:31.178" v="9910" actId="6549"/>
        <pc:sldMkLst>
          <pc:docMk/>
          <pc:sldMk cId="1970232964" sldId="376"/>
        </pc:sldMkLst>
        <pc:spChg chg="ord">
          <ac:chgData name="Cotter, John P" userId="62c62e31-c744-43eb-9fda-5d31915a216e" providerId="ADAL" clId="{EF78FC4C-9434-435F-A424-43AD3778AF2C}" dt="2025-09-15T17:39:14.135" v="2024" actId="13244"/>
          <ac:spMkLst>
            <pc:docMk/>
            <pc:sldMk cId="1970232964" sldId="376"/>
            <ac:spMk id="10" creationId="{A89F91D7-CED3-3272-D8DA-1142A97B5860}"/>
          </ac:spMkLst>
        </pc:spChg>
        <pc:picChg chg="ord">
          <ac:chgData name="Cotter, John P" userId="62c62e31-c744-43eb-9fda-5d31915a216e" providerId="ADAL" clId="{EF78FC4C-9434-435F-A424-43AD3778AF2C}" dt="2025-09-15T17:39:42.136" v="2027" actId="13244"/>
          <ac:picMkLst>
            <pc:docMk/>
            <pc:sldMk cId="1970232964" sldId="376"/>
            <ac:picMk id="5" creationId="{57FB1BF3-EEA8-E235-1BBC-4F6BDCB83DFE}"/>
          </ac:picMkLst>
        </pc:picChg>
        <pc:picChg chg="ord">
          <ac:chgData name="Cotter, John P" userId="62c62e31-c744-43eb-9fda-5d31915a216e" providerId="ADAL" clId="{EF78FC4C-9434-435F-A424-43AD3778AF2C}" dt="2025-09-15T17:39:31.136" v="2026" actId="13244"/>
          <ac:picMkLst>
            <pc:docMk/>
            <pc:sldMk cId="1970232964" sldId="376"/>
            <ac:picMk id="6" creationId="{6D75D270-54A9-5B28-79BB-A68D310296EA}"/>
          </ac:picMkLst>
        </pc:picChg>
      </pc:sldChg>
      <pc:sldChg chg="modSp modNotesTx">
        <pc:chgData name="Cotter, John P" userId="62c62e31-c744-43eb-9fda-5d31915a216e" providerId="ADAL" clId="{EF78FC4C-9434-435F-A424-43AD3778AF2C}" dt="2025-09-30T16:33:37.793" v="9913" actId="6549"/>
        <pc:sldMkLst>
          <pc:docMk/>
          <pc:sldMk cId="219441450" sldId="377"/>
        </pc:sldMkLst>
        <pc:picChg chg="mod">
          <ac:chgData name="Cotter, John P" userId="62c62e31-c744-43eb-9fda-5d31915a216e" providerId="ADAL" clId="{EF78FC4C-9434-435F-A424-43AD3778AF2C}" dt="2025-09-15T17:48:40.307" v="2127" actId="13244"/>
          <ac:picMkLst>
            <pc:docMk/>
            <pc:sldMk cId="219441450" sldId="377"/>
            <ac:picMk id="4098" creationId="{DA462817-E699-3EDA-55C7-2721EFB19B26}"/>
          </ac:picMkLst>
        </pc:picChg>
        <pc:picChg chg="mod">
          <ac:chgData name="Cotter, John P" userId="62c62e31-c744-43eb-9fda-5d31915a216e" providerId="ADAL" clId="{EF78FC4C-9434-435F-A424-43AD3778AF2C}" dt="2025-09-15T17:48:38.473" v="2126" actId="13244"/>
          <ac:picMkLst>
            <pc:docMk/>
            <pc:sldMk cId="219441450" sldId="377"/>
            <ac:picMk id="4100" creationId="{0BB9FE7C-B24A-F819-77CB-15BFB9D1C6F8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5:19.286" v="9959" actId="6549"/>
        <pc:sldMkLst>
          <pc:docMk/>
          <pc:sldMk cId="2458918186" sldId="378"/>
        </pc:sldMkLst>
        <pc:picChg chg="ord">
          <ac:chgData name="Cotter, John P" userId="62c62e31-c744-43eb-9fda-5d31915a216e" providerId="ADAL" clId="{EF78FC4C-9434-435F-A424-43AD3778AF2C}" dt="2025-09-15T18:07:44.002" v="2249" actId="13244"/>
          <ac:picMkLst>
            <pc:docMk/>
            <pc:sldMk cId="2458918186" sldId="378"/>
            <ac:picMk id="6" creationId="{C3D147DA-3B85-8590-ECB8-707582B858A3}"/>
          </ac:picMkLst>
        </pc:picChg>
      </pc:sldChg>
      <pc:sldChg chg="modSp mod modAnim modNotesTx">
        <pc:chgData name="Cotter, John P" userId="62c62e31-c744-43eb-9fda-5d31915a216e" providerId="ADAL" clId="{EF78FC4C-9434-435F-A424-43AD3778AF2C}" dt="2025-09-30T16:34:40.632" v="9941" actId="20577"/>
        <pc:sldMkLst>
          <pc:docMk/>
          <pc:sldMk cId="276236100" sldId="379"/>
        </pc:sldMkLst>
        <pc:spChg chg="ord">
          <ac:chgData name="Cotter, John P" userId="62c62e31-c744-43eb-9fda-5d31915a216e" providerId="ADAL" clId="{EF78FC4C-9434-435F-A424-43AD3778AF2C}" dt="2025-09-15T18:00:04.119" v="2180" actId="13244"/>
          <ac:spMkLst>
            <pc:docMk/>
            <pc:sldMk cId="276236100" sldId="379"/>
            <ac:spMk id="2" creationId="{8E24B23F-55EE-C792-E4AD-F93CC88251CB}"/>
          </ac:spMkLst>
        </pc:spChg>
        <pc:picChg chg="mod modCrop">
          <ac:chgData name="Cotter, John P" userId="62c62e31-c744-43eb-9fda-5d31915a216e" providerId="ADAL" clId="{EF78FC4C-9434-435F-A424-43AD3778AF2C}" dt="2025-09-15T17:18:18.788" v="1240" actId="732"/>
          <ac:picMkLst>
            <pc:docMk/>
            <pc:sldMk cId="276236100" sldId="379"/>
            <ac:picMk id="3" creationId="{27277335-233D-826A-D27B-D92684D66B7B}"/>
          </ac:picMkLst>
        </pc:picChg>
      </pc:sldChg>
      <pc:sldChg chg="modSp mod modAnim modNotesTx">
        <pc:chgData name="Cotter, John P" userId="62c62e31-c744-43eb-9fda-5d31915a216e" providerId="ADAL" clId="{EF78FC4C-9434-435F-A424-43AD3778AF2C}" dt="2025-09-30T16:34:38.239" v="9940" actId="6549"/>
        <pc:sldMkLst>
          <pc:docMk/>
          <pc:sldMk cId="855596155" sldId="380"/>
        </pc:sldMkLst>
        <pc:picChg chg="mod modCrop">
          <ac:chgData name="Cotter, John P" userId="62c62e31-c744-43eb-9fda-5d31915a216e" providerId="ADAL" clId="{EF78FC4C-9434-435F-A424-43AD3778AF2C}" dt="2025-09-15T17:18:29.412" v="1241" actId="732"/>
          <ac:picMkLst>
            <pc:docMk/>
            <pc:sldMk cId="855596155" sldId="380"/>
            <ac:picMk id="5" creationId="{1F12EE7C-766C-81A7-0B1C-7E18D56BB94D}"/>
          </ac:picMkLst>
        </pc:picChg>
      </pc:sldChg>
      <pc:sldChg chg="modSp mod modAnim">
        <pc:chgData name="Cotter, John P" userId="62c62e31-c744-43eb-9fda-5d31915a216e" providerId="ADAL" clId="{EF78FC4C-9434-435F-A424-43AD3778AF2C}" dt="2025-09-15T18:00:31.006" v="2181" actId="13244"/>
        <pc:sldMkLst>
          <pc:docMk/>
          <pc:sldMk cId="3686517057" sldId="381"/>
        </pc:sldMkLst>
        <pc:picChg chg="mod ord modCrop">
          <ac:chgData name="Cotter, John P" userId="62c62e31-c744-43eb-9fda-5d31915a216e" providerId="ADAL" clId="{EF78FC4C-9434-435F-A424-43AD3778AF2C}" dt="2025-09-15T18:00:31.006" v="2181" actId="13244"/>
          <ac:picMkLst>
            <pc:docMk/>
            <pc:sldMk cId="3686517057" sldId="381"/>
            <ac:picMk id="3" creationId="{ACFCA825-69E0-3E93-A37C-7021C13BDCED}"/>
          </ac:picMkLst>
        </pc:picChg>
      </pc:sldChg>
      <pc:sldChg chg="modSp mod modNotesTx">
        <pc:chgData name="Cotter, John P" userId="62c62e31-c744-43eb-9fda-5d31915a216e" providerId="ADAL" clId="{EF78FC4C-9434-435F-A424-43AD3778AF2C}" dt="2025-09-30T16:34:43.961" v="9942" actId="6549"/>
        <pc:sldMkLst>
          <pc:docMk/>
          <pc:sldMk cId="614492529" sldId="382"/>
        </pc:sldMkLst>
        <pc:picChg chg="mod modCrop">
          <ac:chgData name="Cotter, John P" userId="62c62e31-c744-43eb-9fda-5d31915a216e" providerId="ADAL" clId="{EF78FC4C-9434-435F-A424-43AD3778AF2C}" dt="2025-09-15T17:18:53.477" v="1246" actId="732"/>
          <ac:picMkLst>
            <pc:docMk/>
            <pc:sldMk cId="614492529" sldId="382"/>
            <ac:picMk id="4" creationId="{138B23D7-FDB8-72DF-A369-F83C533D1912}"/>
          </ac:picMkLst>
        </pc:picChg>
      </pc:sldChg>
      <pc:sldChg chg="addSp modSp mod modNotesTx">
        <pc:chgData name="Cotter, John P" userId="62c62e31-c744-43eb-9fda-5d31915a216e" providerId="ADAL" clId="{EF78FC4C-9434-435F-A424-43AD3778AF2C}" dt="2025-09-30T16:34:07.223" v="9927" actId="6549"/>
        <pc:sldMkLst>
          <pc:docMk/>
          <pc:sldMk cId="3183298260" sldId="384"/>
        </pc:sldMkLst>
        <pc:spChg chg="mod">
          <ac:chgData name="Cotter, John P" userId="62c62e31-c744-43eb-9fda-5d31915a216e" providerId="ADAL" clId="{EF78FC4C-9434-435F-A424-43AD3778AF2C}" dt="2025-09-26T14:53:33.062" v="6593" actId="1076"/>
          <ac:spMkLst>
            <pc:docMk/>
            <pc:sldMk cId="3183298260" sldId="384"/>
            <ac:spMk id="2" creationId="{C93EB900-9F2D-3428-E5E5-6EEC4BA39BAA}"/>
          </ac:spMkLst>
        </pc:spChg>
        <pc:spChg chg="add mod">
          <ac:chgData name="Cotter, John P" userId="62c62e31-c744-43eb-9fda-5d31915a216e" providerId="ADAL" clId="{EF78FC4C-9434-435F-A424-43AD3778AF2C}" dt="2025-09-26T14:53:29.054" v="6592" actId="255"/>
          <ac:spMkLst>
            <pc:docMk/>
            <pc:sldMk cId="3183298260" sldId="384"/>
            <ac:spMk id="4" creationId="{13CE12F9-7CC4-C0EB-CA70-87C045D6151C}"/>
          </ac:spMkLst>
        </pc:spChg>
        <pc:picChg chg="mod modCrop">
          <ac:chgData name="Cotter, John P" userId="62c62e31-c744-43eb-9fda-5d31915a216e" providerId="ADAL" clId="{EF78FC4C-9434-435F-A424-43AD3778AF2C}" dt="2025-09-26T14:53:33.062" v="6593" actId="1076"/>
          <ac:picMkLst>
            <pc:docMk/>
            <pc:sldMk cId="3183298260" sldId="384"/>
            <ac:picMk id="3" creationId="{39A19F9D-C1F4-6F59-09C2-F86C6B1E7757}"/>
          </ac:picMkLst>
        </pc:picChg>
      </pc:sldChg>
      <pc:sldChg chg="modSp del mod">
        <pc:chgData name="Cotter, John P" userId="62c62e31-c744-43eb-9fda-5d31915a216e" providerId="ADAL" clId="{EF78FC4C-9434-435F-A424-43AD3778AF2C}" dt="2025-09-30T13:27:32.816" v="9831" actId="47"/>
        <pc:sldMkLst>
          <pc:docMk/>
          <pc:sldMk cId="399691224" sldId="385"/>
        </pc:sldMkLst>
      </pc:sldChg>
      <pc:sldChg chg="modSp mod modNotesTx">
        <pc:chgData name="Cotter, John P" userId="62c62e31-c744-43eb-9fda-5d31915a216e" providerId="ADAL" clId="{EF78FC4C-9434-435F-A424-43AD3778AF2C}" dt="2025-09-30T16:34:59.130" v="9949" actId="6549"/>
        <pc:sldMkLst>
          <pc:docMk/>
          <pc:sldMk cId="1916883056" sldId="386"/>
        </pc:sldMkLst>
        <pc:spChg chg="mod ord">
          <ac:chgData name="Cotter, John P" userId="62c62e31-c744-43eb-9fda-5d31915a216e" providerId="ADAL" clId="{EF78FC4C-9434-435F-A424-43AD3778AF2C}" dt="2025-09-15T18:03:24.637" v="2203" actId="1037"/>
          <ac:spMkLst>
            <pc:docMk/>
            <pc:sldMk cId="1916883056" sldId="386"/>
            <ac:spMk id="7" creationId="{B354F64A-F8D1-7B95-A940-B83AA04727EB}"/>
          </ac:spMkLst>
        </pc:spChg>
        <pc:picChg chg="mod">
          <ac:chgData name="Cotter, John P" userId="62c62e31-c744-43eb-9fda-5d31915a216e" providerId="ADAL" clId="{EF78FC4C-9434-435F-A424-43AD3778AF2C}" dt="2025-09-15T18:03:45.661" v="2228" actId="1037"/>
          <ac:picMkLst>
            <pc:docMk/>
            <pc:sldMk cId="1916883056" sldId="386"/>
            <ac:picMk id="5" creationId="{ADDB0D64-1F05-0481-559F-FE302DBB1CB2}"/>
          </ac:picMkLst>
        </pc:picChg>
      </pc:sldChg>
      <pc:sldChg chg="addSp delSp modSp mod modNotesTx">
        <pc:chgData name="Cotter, John P" userId="62c62e31-c744-43eb-9fda-5d31915a216e" providerId="ADAL" clId="{EF78FC4C-9434-435F-A424-43AD3778AF2C}" dt="2025-09-30T16:35:06.993" v="9953" actId="6549"/>
        <pc:sldMkLst>
          <pc:docMk/>
          <pc:sldMk cId="1973423312" sldId="387"/>
        </pc:sldMkLst>
        <pc:spChg chg="mod">
          <ac:chgData name="Cotter, John P" userId="62c62e31-c744-43eb-9fda-5d31915a216e" providerId="ADAL" clId="{EF78FC4C-9434-435F-A424-43AD3778AF2C}" dt="2025-09-26T17:53:13.431" v="7350" actId="20577"/>
          <ac:spMkLst>
            <pc:docMk/>
            <pc:sldMk cId="1973423312" sldId="387"/>
            <ac:spMk id="2" creationId="{FE55F5B5-D24E-915C-3A33-3BA753ADE2F0}"/>
          </ac:spMkLst>
        </pc:spChg>
        <pc:spChg chg="mod">
          <ac:chgData name="Cotter, John P" userId="62c62e31-c744-43eb-9fda-5d31915a216e" providerId="ADAL" clId="{EF78FC4C-9434-435F-A424-43AD3778AF2C}" dt="2025-09-26T18:09:22.543" v="8233" actId="1076"/>
          <ac:spMkLst>
            <pc:docMk/>
            <pc:sldMk cId="1973423312" sldId="387"/>
            <ac:spMk id="3" creationId="{537444C5-C590-E222-211A-F0A1D1EEDBC6}"/>
          </ac:spMkLst>
        </pc:spChg>
        <pc:spChg chg="add mod">
          <ac:chgData name="Cotter, John P" userId="62c62e31-c744-43eb-9fda-5d31915a216e" providerId="ADAL" clId="{EF78FC4C-9434-435F-A424-43AD3778AF2C}" dt="2025-09-26T18:09:22.543" v="8233" actId="1076"/>
          <ac:spMkLst>
            <pc:docMk/>
            <pc:sldMk cId="1973423312" sldId="387"/>
            <ac:spMk id="4" creationId="{16BFF154-0058-DB01-80AB-F4896A1104C1}"/>
          </ac:spMkLst>
        </pc:spChg>
        <pc:spChg chg="add mod">
          <ac:chgData name="Cotter, John P" userId="62c62e31-c744-43eb-9fda-5d31915a216e" providerId="ADAL" clId="{EF78FC4C-9434-435F-A424-43AD3778AF2C}" dt="2025-09-26T18:09:22.543" v="8233" actId="1076"/>
          <ac:spMkLst>
            <pc:docMk/>
            <pc:sldMk cId="1973423312" sldId="387"/>
            <ac:spMk id="5" creationId="{47B40BD8-E621-9195-BB49-8B6BF32E4C10}"/>
          </ac:spMkLst>
        </pc:spChg>
      </pc:sldChg>
      <pc:sldChg chg="modSp mod modNotesTx">
        <pc:chgData name="Cotter, John P" userId="62c62e31-c744-43eb-9fda-5d31915a216e" providerId="ADAL" clId="{EF78FC4C-9434-435F-A424-43AD3778AF2C}" dt="2025-09-30T16:35:13.128" v="9956" actId="6549"/>
        <pc:sldMkLst>
          <pc:docMk/>
          <pc:sldMk cId="490884224" sldId="389"/>
        </pc:sldMkLst>
        <pc:spChg chg="ord">
          <ac:chgData name="Cotter, John P" userId="62c62e31-c744-43eb-9fda-5d31915a216e" providerId="ADAL" clId="{EF78FC4C-9434-435F-A424-43AD3778AF2C}" dt="2025-09-15T18:06:26.184" v="2247" actId="13244"/>
          <ac:spMkLst>
            <pc:docMk/>
            <pc:sldMk cId="490884224" sldId="389"/>
            <ac:spMk id="6" creationId="{A0B40BA9-FA74-C24D-4100-7C9A69FC05DD}"/>
          </ac:spMkLst>
        </pc:spChg>
        <pc:spChg chg="ord">
          <ac:chgData name="Cotter, John P" userId="62c62e31-c744-43eb-9fda-5d31915a216e" providerId="ADAL" clId="{EF78FC4C-9434-435F-A424-43AD3778AF2C}" dt="2025-09-15T18:06:28.899" v="2248" actId="13244"/>
          <ac:spMkLst>
            <pc:docMk/>
            <pc:sldMk cId="490884224" sldId="389"/>
            <ac:spMk id="8" creationId="{424C7896-89D8-E859-A102-1AFBF8ACCCFA}"/>
          </ac:spMkLst>
        </pc:spChg>
      </pc:sldChg>
      <pc:sldChg chg="modNotesTx">
        <pc:chgData name="Cotter, John P" userId="62c62e31-c744-43eb-9fda-5d31915a216e" providerId="ADAL" clId="{EF78FC4C-9434-435F-A424-43AD3778AF2C}" dt="2025-09-30T16:35:14.952" v="9957" actId="6549"/>
        <pc:sldMkLst>
          <pc:docMk/>
          <pc:sldMk cId="270289728" sldId="390"/>
        </pc:sldMkLst>
      </pc:sldChg>
      <pc:sldChg chg="addSp delSp modSp add del mod ord modClrScheme chgLayout modNotesTx">
        <pc:chgData name="Cotter, John P" userId="62c62e31-c744-43eb-9fda-5d31915a216e" providerId="ADAL" clId="{EF78FC4C-9434-435F-A424-43AD3778AF2C}" dt="2025-09-26T13:22:40.033" v="2799" actId="47"/>
        <pc:sldMkLst>
          <pc:docMk/>
          <pc:sldMk cId="1738300927" sldId="391"/>
        </pc:sldMkLst>
      </pc:sldChg>
      <pc:sldChg chg="modSp add mod modNotesTx">
        <pc:chgData name="Cotter, John P" userId="62c62e31-c744-43eb-9fda-5d31915a216e" providerId="ADAL" clId="{EF78FC4C-9434-435F-A424-43AD3778AF2C}" dt="2025-09-30T16:34:27.767" v="9935" actId="6549"/>
        <pc:sldMkLst>
          <pc:docMk/>
          <pc:sldMk cId="2375489633" sldId="392"/>
        </pc:sldMkLst>
        <pc:spChg chg="mod">
          <ac:chgData name="Cotter, John P" userId="62c62e31-c744-43eb-9fda-5d31915a216e" providerId="ADAL" clId="{EF78FC4C-9434-435F-A424-43AD3778AF2C}" dt="2025-09-26T14:17:26.433" v="5422" actId="20577"/>
          <ac:spMkLst>
            <pc:docMk/>
            <pc:sldMk cId="2375489633" sldId="392"/>
            <ac:spMk id="2" creationId="{CA7EC715-A8CA-A37E-43A5-261DB161DE36}"/>
          </ac:spMkLst>
        </pc:spChg>
        <pc:picChg chg="mod">
          <ac:chgData name="Cotter, John P" userId="62c62e31-c744-43eb-9fda-5d31915a216e" providerId="ADAL" clId="{EF78FC4C-9434-435F-A424-43AD3778AF2C}" dt="2025-09-26T14:03:42.447" v="5290" actId="962"/>
          <ac:picMkLst>
            <pc:docMk/>
            <pc:sldMk cId="2375489633" sldId="392"/>
            <ac:picMk id="9" creationId="{3D323301-24D2-4822-1A8A-F85D6C0CEC0F}"/>
          </ac:picMkLst>
        </pc:picChg>
        <pc:picChg chg="mod">
          <ac:chgData name="Cotter, John P" userId="62c62e31-c744-43eb-9fda-5d31915a216e" providerId="ADAL" clId="{EF78FC4C-9434-435F-A424-43AD3778AF2C}" dt="2025-09-26T14:03:04.783" v="5036" actId="962"/>
          <ac:picMkLst>
            <pc:docMk/>
            <pc:sldMk cId="2375489633" sldId="392"/>
            <ac:picMk id="11" creationId="{5886E9DD-C339-9986-DF3F-948BEBFBF9A3}"/>
          </ac:picMkLst>
        </pc:picChg>
      </pc:sldChg>
      <pc:sldChg chg="addSp delSp modSp add mod modNotesTx">
        <pc:chgData name="Cotter, John P" userId="62c62e31-c744-43eb-9fda-5d31915a216e" providerId="ADAL" clId="{EF78FC4C-9434-435F-A424-43AD3778AF2C}" dt="2025-09-30T16:34:20.086" v="9932" actId="6549"/>
        <pc:sldMkLst>
          <pc:docMk/>
          <pc:sldMk cId="1358246103" sldId="393"/>
        </pc:sldMkLst>
        <pc:spChg chg="mod">
          <ac:chgData name="Cotter, John P" userId="62c62e31-c744-43eb-9fda-5d31915a216e" providerId="ADAL" clId="{EF78FC4C-9434-435F-A424-43AD3778AF2C}" dt="2025-09-26T13:22:31.238" v="2796" actId="20577"/>
          <ac:spMkLst>
            <pc:docMk/>
            <pc:sldMk cId="1358246103" sldId="393"/>
            <ac:spMk id="12" creationId="{0BBFC7C4-1099-127B-C3BF-D98D308ED530}"/>
          </ac:spMkLst>
        </pc:spChg>
        <pc:spChg chg="add del mod">
          <ac:chgData name="Cotter, John P" userId="62c62e31-c744-43eb-9fda-5d31915a216e" providerId="ADAL" clId="{EF78FC4C-9434-435F-A424-43AD3778AF2C}" dt="2025-09-30T12:36:49.171" v="9695" actId="478"/>
          <ac:spMkLst>
            <pc:docMk/>
            <pc:sldMk cId="1358246103" sldId="393"/>
            <ac:spMk id="13" creationId="{2A3AC4CC-38C5-17BB-871B-63BA52DBE081}"/>
          </ac:spMkLst>
        </pc:spChg>
        <pc:picChg chg="add mod">
          <ac:chgData name="Cotter, John P" userId="62c62e31-c744-43eb-9fda-5d31915a216e" providerId="ADAL" clId="{EF78FC4C-9434-435F-A424-43AD3778AF2C}" dt="2025-09-26T13:59:50.869" v="4302" actId="962"/>
          <ac:picMkLst>
            <pc:docMk/>
            <pc:sldMk cId="1358246103" sldId="393"/>
            <ac:picMk id="11" creationId="{4A425222-21FB-9C9D-8FDC-AFC4D056554C}"/>
          </ac:picMkLst>
        </pc:picChg>
      </pc:sldChg>
      <pc:sldChg chg="addSp delSp modSp add mod modNotesTx">
        <pc:chgData name="Cotter, John P" userId="62c62e31-c744-43eb-9fda-5d31915a216e" providerId="ADAL" clId="{EF78FC4C-9434-435F-A424-43AD3778AF2C}" dt="2025-09-30T16:34:22.392" v="9933" actId="6549"/>
        <pc:sldMkLst>
          <pc:docMk/>
          <pc:sldMk cId="202877926" sldId="394"/>
        </pc:sldMkLst>
        <pc:spChg chg="add del mod">
          <ac:chgData name="Cotter, John P" userId="62c62e31-c744-43eb-9fda-5d31915a216e" providerId="ADAL" clId="{EF78FC4C-9434-435F-A424-43AD3778AF2C}" dt="2025-09-30T12:38:05.870" v="9781" actId="478"/>
          <ac:spMkLst>
            <pc:docMk/>
            <pc:sldMk cId="202877926" sldId="394"/>
            <ac:spMk id="6" creationId="{82761B5B-5BD3-6FBE-BBE9-6F8BE7196D82}"/>
          </ac:spMkLst>
        </pc:spChg>
        <pc:picChg chg="add mod">
          <ac:chgData name="Cotter, John P" userId="62c62e31-c744-43eb-9fda-5d31915a216e" providerId="ADAL" clId="{EF78FC4C-9434-435F-A424-43AD3778AF2C}" dt="2025-09-26T14:00:08.530" v="4338" actId="962"/>
          <ac:picMkLst>
            <pc:docMk/>
            <pc:sldMk cId="202877926" sldId="394"/>
            <ac:picMk id="5" creationId="{5A9F5D19-9A0E-2C26-13E7-7EA1C030D468}"/>
          </ac:picMkLst>
        </pc:picChg>
      </pc:sldChg>
      <pc:sldChg chg="addSp delSp modSp add mod modNotesTx">
        <pc:chgData name="Cotter, John P" userId="62c62e31-c744-43eb-9fda-5d31915a216e" providerId="ADAL" clId="{EF78FC4C-9434-435F-A424-43AD3778AF2C}" dt="2025-09-30T16:34:25.161" v="9934" actId="6549"/>
        <pc:sldMkLst>
          <pc:docMk/>
          <pc:sldMk cId="403978033" sldId="395"/>
        </pc:sldMkLst>
        <pc:spChg chg="mod">
          <ac:chgData name="Cotter, John P" userId="62c62e31-c744-43eb-9fda-5d31915a216e" providerId="ADAL" clId="{EF78FC4C-9434-435F-A424-43AD3778AF2C}" dt="2025-09-26T13:54:43.792" v="3764" actId="207"/>
          <ac:spMkLst>
            <pc:docMk/>
            <pc:sldMk cId="403978033" sldId="395"/>
            <ac:spMk id="6" creationId="{8A2B967C-936C-B32E-C313-B5C058F3C724}"/>
          </ac:spMkLst>
        </pc:spChg>
        <pc:picChg chg="add mod">
          <ac:chgData name="Cotter, John P" userId="62c62e31-c744-43eb-9fda-5d31915a216e" providerId="ADAL" clId="{EF78FC4C-9434-435F-A424-43AD3778AF2C}" dt="2025-09-26T14:01:57.693" v="4640" actId="962"/>
          <ac:picMkLst>
            <pc:docMk/>
            <pc:sldMk cId="403978033" sldId="395"/>
            <ac:picMk id="3" creationId="{1DC18E65-E2C0-DAC0-27C9-EA08D71207B0}"/>
          </ac:picMkLst>
        </pc:picChg>
      </pc:sldChg>
      <pc:sldChg chg="modSp add mod modNotesTx">
        <pc:chgData name="Cotter, John P" userId="62c62e31-c744-43eb-9fda-5d31915a216e" providerId="ADAL" clId="{EF78FC4C-9434-435F-A424-43AD3778AF2C}" dt="2025-09-30T16:35:09.206" v="9954" actId="6549"/>
        <pc:sldMkLst>
          <pc:docMk/>
          <pc:sldMk cId="1490352857" sldId="396"/>
        </pc:sldMkLst>
        <pc:spChg chg="mod">
          <ac:chgData name="Cotter, John P" userId="62c62e31-c744-43eb-9fda-5d31915a216e" providerId="ADAL" clId="{EF78FC4C-9434-435F-A424-43AD3778AF2C}" dt="2025-09-26T18:10:00.855" v="8236" actId="14100"/>
          <ac:spMkLst>
            <pc:docMk/>
            <pc:sldMk cId="1490352857" sldId="396"/>
            <ac:spMk id="3" creationId="{54C7DDF5-4BCF-6078-D924-34BA30443836}"/>
          </ac:spMkLst>
        </pc:spChg>
      </pc:sldChg>
      <pc:sldChg chg="addSp delSp modSp add mod modNotesTx">
        <pc:chgData name="Cotter, John P" userId="62c62e31-c744-43eb-9fda-5d31915a216e" providerId="ADAL" clId="{EF78FC4C-9434-435F-A424-43AD3778AF2C}" dt="2025-09-30T16:35:11.373" v="9955" actId="6549"/>
        <pc:sldMkLst>
          <pc:docMk/>
          <pc:sldMk cId="1553757850" sldId="397"/>
        </pc:sldMkLst>
        <pc:spChg chg="mod">
          <ac:chgData name="Cotter, John P" userId="62c62e31-c744-43eb-9fda-5d31915a216e" providerId="ADAL" clId="{EF78FC4C-9434-435F-A424-43AD3778AF2C}" dt="2025-09-26T18:14:17.704" v="8451" actId="14100"/>
          <ac:spMkLst>
            <pc:docMk/>
            <pc:sldMk cId="1553757850" sldId="397"/>
            <ac:spMk id="3" creationId="{24D56DB0-A3F4-2AB5-1CCF-7DB0837A3499}"/>
          </ac:spMkLst>
        </pc:spChg>
        <pc:graphicFrameChg chg="add mod modGraphic">
          <ac:chgData name="Cotter, John P" userId="62c62e31-c744-43eb-9fda-5d31915a216e" providerId="ADAL" clId="{EF78FC4C-9434-435F-A424-43AD3778AF2C}" dt="2025-09-26T18:22:33.653" v="8622"/>
          <ac:graphicFrameMkLst>
            <pc:docMk/>
            <pc:sldMk cId="1553757850" sldId="397"/>
            <ac:graphicFrameMk id="5" creationId="{550281A4-F153-B818-3F08-812A0E310C8D}"/>
          </ac:graphicFrameMkLst>
        </pc:graphicFrameChg>
      </pc:sldChg>
      <pc:sldChg chg="addSp modSp new mod">
        <pc:chgData name="Cotter, John P" userId="62c62e31-c744-43eb-9fda-5d31915a216e" providerId="ADAL" clId="{EF78FC4C-9434-435F-A424-43AD3778AF2C}" dt="2025-09-30T13:46:16.241" v="9891" actId="962"/>
        <pc:sldMkLst>
          <pc:docMk/>
          <pc:sldMk cId="3430940609" sldId="398"/>
        </pc:sldMkLst>
        <pc:spChg chg="mod">
          <ac:chgData name="Cotter, John P" userId="62c62e31-c744-43eb-9fda-5d31915a216e" providerId="ADAL" clId="{EF78FC4C-9434-435F-A424-43AD3778AF2C}" dt="2025-09-30T12:30:38.930" v="9632" actId="20577"/>
          <ac:spMkLst>
            <pc:docMk/>
            <pc:sldMk cId="3430940609" sldId="398"/>
            <ac:spMk id="2" creationId="{9FAF2A47-43BB-2038-9DC9-FC91E8865B37}"/>
          </ac:spMkLst>
        </pc:spChg>
        <pc:spChg chg="mod">
          <ac:chgData name="Cotter, John P" userId="62c62e31-c744-43eb-9fda-5d31915a216e" providerId="ADAL" clId="{EF78FC4C-9434-435F-A424-43AD3778AF2C}" dt="2025-09-30T12:32:55.798" v="9694" actId="207"/>
          <ac:spMkLst>
            <pc:docMk/>
            <pc:sldMk cId="3430940609" sldId="398"/>
            <ac:spMk id="3" creationId="{BC724D49-99E5-9459-799A-6B0FF6EC97DC}"/>
          </ac:spMkLst>
        </pc:spChg>
        <pc:picChg chg="add mod ord modCrop">
          <ac:chgData name="Cotter, John P" userId="62c62e31-c744-43eb-9fda-5d31915a216e" providerId="ADAL" clId="{EF78FC4C-9434-435F-A424-43AD3778AF2C}" dt="2025-09-30T13:46:16.241" v="9891" actId="962"/>
          <ac:picMkLst>
            <pc:docMk/>
            <pc:sldMk cId="3430940609" sldId="398"/>
            <ac:picMk id="5" creationId="{3CFAF683-9774-E170-03C5-04786BAC2BE6}"/>
          </ac:picMkLst>
        </pc:picChg>
      </pc:sldChg>
      <pc:sldChg chg="modSp add mod modNotesTx">
        <pc:chgData name="Cotter, John P" userId="62c62e31-c744-43eb-9fda-5d31915a216e" providerId="ADAL" clId="{EF78FC4C-9434-435F-A424-43AD3778AF2C}" dt="2025-09-30T16:35:01.111" v="9950" actId="6549"/>
        <pc:sldMkLst>
          <pc:docMk/>
          <pc:sldMk cId="2155882088" sldId="399"/>
        </pc:sldMkLst>
        <pc:spChg chg="mod">
          <ac:chgData name="Cotter, John P" userId="62c62e31-c744-43eb-9fda-5d31915a216e" providerId="ADAL" clId="{EF78FC4C-9434-435F-A424-43AD3778AF2C}" dt="2025-09-30T13:27:25.836" v="9830" actId="20577"/>
          <ac:spMkLst>
            <pc:docMk/>
            <pc:sldMk cId="2155882088" sldId="399"/>
            <ac:spMk id="3" creationId="{5F00D1FC-0CB8-E3EC-7B28-4535FAFDCA46}"/>
          </ac:spMkLst>
        </pc:spChg>
      </pc:sldChg>
    </pc:docChg>
  </pc:docChgLst>
  <pc:docChgLst>
    <pc:chgData name="Cotter, John P" userId="62c62e31-c744-43eb-9fda-5d31915a216e" providerId="ADAL" clId="{992DA989-C3C0-4EBE-93A8-80FFE3F11C7C}"/>
    <pc:docChg chg="undo redo custSel addSld delSld modSld sldOrd">
      <pc:chgData name="Cotter, John P" userId="62c62e31-c744-43eb-9fda-5d31915a216e" providerId="ADAL" clId="{992DA989-C3C0-4EBE-93A8-80FFE3F11C7C}" dt="2025-08-29T18:52:40.340" v="20813" actId="1076"/>
      <pc:docMkLst>
        <pc:docMk/>
      </pc:docMkLst>
      <pc:sldChg chg="modSp mod">
        <pc:chgData name="Cotter, John P" userId="62c62e31-c744-43eb-9fda-5d31915a216e" providerId="ADAL" clId="{992DA989-C3C0-4EBE-93A8-80FFE3F11C7C}" dt="2025-08-25T12:18:10.152" v="3598" actId="403"/>
        <pc:sldMkLst>
          <pc:docMk/>
          <pc:sldMk cId="3213931858" sldId="256"/>
        </pc:sldMkLst>
      </pc:sldChg>
      <pc:sldChg chg="modSp mod modNotesTx">
        <pc:chgData name="Cotter, John P" userId="62c62e31-c744-43eb-9fda-5d31915a216e" providerId="ADAL" clId="{992DA989-C3C0-4EBE-93A8-80FFE3F11C7C}" dt="2025-08-29T18:46:06.554" v="20770" actId="114"/>
        <pc:sldMkLst>
          <pc:docMk/>
          <pc:sldMk cId="3081830" sldId="304"/>
        </pc:sldMkLst>
      </pc:sldChg>
      <pc:sldChg chg="modSp mod">
        <pc:chgData name="Cotter, John P" userId="62c62e31-c744-43eb-9fda-5d31915a216e" providerId="ADAL" clId="{992DA989-C3C0-4EBE-93A8-80FFE3F11C7C}" dt="2025-08-26T17:48:37.605" v="14829" actId="962"/>
        <pc:sldMkLst>
          <pc:docMk/>
          <pc:sldMk cId="1869807650" sldId="305"/>
        </pc:sldMkLst>
      </pc:sldChg>
      <pc:sldChg chg="modSp mod modNotesTx">
        <pc:chgData name="Cotter, John P" userId="62c62e31-c744-43eb-9fda-5d31915a216e" providerId="ADAL" clId="{992DA989-C3C0-4EBE-93A8-80FFE3F11C7C}" dt="2025-08-29T18:46:40.611" v="20788" actId="20577"/>
        <pc:sldMkLst>
          <pc:docMk/>
          <pc:sldMk cId="3623436490" sldId="311"/>
        </pc:sldMkLst>
      </pc:sldChg>
      <pc:sldChg chg="modSp mod">
        <pc:chgData name="Cotter, John P" userId="62c62e31-c744-43eb-9fda-5d31915a216e" providerId="ADAL" clId="{992DA989-C3C0-4EBE-93A8-80FFE3F11C7C}" dt="2025-08-19T18:36:46.974" v="382" actId="1076"/>
        <pc:sldMkLst>
          <pc:docMk/>
          <pc:sldMk cId="383245177" sldId="312"/>
        </pc:sldMkLst>
      </pc:sldChg>
      <pc:sldChg chg="modSp mod">
        <pc:chgData name="Cotter, John P" userId="62c62e31-c744-43eb-9fda-5d31915a216e" providerId="ADAL" clId="{992DA989-C3C0-4EBE-93A8-80FFE3F11C7C}" dt="2025-08-19T18:36:01.971" v="366" actId="114"/>
        <pc:sldMkLst>
          <pc:docMk/>
          <pc:sldMk cId="2102446915" sldId="313"/>
        </pc:sldMkLst>
      </pc:sldChg>
      <pc:sldChg chg="modSp mod">
        <pc:chgData name="Cotter, John P" userId="62c62e31-c744-43eb-9fda-5d31915a216e" providerId="ADAL" clId="{992DA989-C3C0-4EBE-93A8-80FFE3F11C7C}" dt="2025-08-19T18:35:57.626" v="364" actId="114"/>
        <pc:sldMkLst>
          <pc:docMk/>
          <pc:sldMk cId="352044667" sldId="314"/>
        </pc:sldMkLst>
      </pc:sldChg>
      <pc:sldChg chg="modSp mod">
        <pc:chgData name="Cotter, John P" userId="62c62e31-c744-43eb-9fda-5d31915a216e" providerId="ADAL" clId="{992DA989-C3C0-4EBE-93A8-80FFE3F11C7C}" dt="2025-08-19T18:35:49.855" v="362" actId="114"/>
        <pc:sldMkLst>
          <pc:docMk/>
          <pc:sldMk cId="590403117" sldId="315"/>
        </pc:sldMkLst>
      </pc:sldChg>
      <pc:sldChg chg="modSp mod modNotesTx">
        <pc:chgData name="Cotter, John P" userId="62c62e31-c744-43eb-9fda-5d31915a216e" providerId="ADAL" clId="{992DA989-C3C0-4EBE-93A8-80FFE3F11C7C}" dt="2025-08-29T17:38:53.427" v="15910" actId="20577"/>
        <pc:sldMkLst>
          <pc:docMk/>
          <pc:sldMk cId="1668785556" sldId="316"/>
        </pc:sldMkLst>
      </pc:sldChg>
      <pc:sldChg chg="modNotesTx">
        <pc:chgData name="Cotter, John P" userId="62c62e31-c744-43eb-9fda-5d31915a216e" providerId="ADAL" clId="{992DA989-C3C0-4EBE-93A8-80FFE3F11C7C}" dt="2025-08-29T17:39:09.391" v="15916" actId="20577"/>
        <pc:sldMkLst>
          <pc:docMk/>
          <pc:sldMk cId="2824398818" sldId="317"/>
        </pc:sldMkLst>
      </pc:sldChg>
      <pc:sldChg chg="modSp mod modNotesTx">
        <pc:chgData name="Cotter, John P" userId="62c62e31-c744-43eb-9fda-5d31915a216e" providerId="ADAL" clId="{992DA989-C3C0-4EBE-93A8-80FFE3F11C7C}" dt="2025-08-29T18:40:51.458" v="20543" actId="20577"/>
        <pc:sldMkLst>
          <pc:docMk/>
          <pc:sldMk cId="1980064427" sldId="319"/>
        </pc:sldMkLst>
      </pc:sldChg>
      <pc:sldChg chg="addSp delSp modSp mod modNotesTx">
        <pc:chgData name="Cotter, John P" userId="62c62e31-c744-43eb-9fda-5d31915a216e" providerId="ADAL" clId="{992DA989-C3C0-4EBE-93A8-80FFE3F11C7C}" dt="2025-08-29T18:18:44.835" v="17798" actId="20577"/>
        <pc:sldMkLst>
          <pc:docMk/>
          <pc:sldMk cId="2991565741" sldId="320"/>
        </pc:sldMkLst>
      </pc:sldChg>
      <pc:sldChg chg="modSp mod modNotesTx">
        <pc:chgData name="Cotter, John P" userId="62c62e31-c744-43eb-9fda-5d31915a216e" providerId="ADAL" clId="{992DA989-C3C0-4EBE-93A8-80FFE3F11C7C}" dt="2025-08-29T18:22:09.769" v="18345" actId="20577"/>
        <pc:sldMkLst>
          <pc:docMk/>
          <pc:sldMk cId="1020526536" sldId="322"/>
        </pc:sldMkLst>
      </pc:sldChg>
      <pc:sldChg chg="modSp mod modNotesTx">
        <pc:chgData name="Cotter, John P" userId="62c62e31-c744-43eb-9fda-5d31915a216e" providerId="ADAL" clId="{992DA989-C3C0-4EBE-93A8-80FFE3F11C7C}" dt="2025-08-29T18:41:41.197" v="20587" actId="20577"/>
        <pc:sldMkLst>
          <pc:docMk/>
          <pc:sldMk cId="252617317" sldId="325"/>
        </pc:sldMkLst>
      </pc:sldChg>
      <pc:sldChg chg="modNotesTx">
        <pc:chgData name="Cotter, John P" userId="62c62e31-c744-43eb-9fda-5d31915a216e" providerId="ADAL" clId="{992DA989-C3C0-4EBE-93A8-80FFE3F11C7C}" dt="2025-08-29T17:54:33.682" v="16602" actId="20577"/>
        <pc:sldMkLst>
          <pc:docMk/>
          <pc:sldMk cId="3658803064" sldId="330"/>
        </pc:sldMkLst>
      </pc:sldChg>
      <pc:sldChg chg="modSp mod ord modNotesTx">
        <pc:chgData name="Cotter, John P" userId="62c62e31-c744-43eb-9fda-5d31915a216e" providerId="ADAL" clId="{992DA989-C3C0-4EBE-93A8-80FFE3F11C7C}" dt="2025-08-26T17:23:46.935" v="10653" actId="962"/>
        <pc:sldMkLst>
          <pc:docMk/>
          <pc:sldMk cId="1771568294" sldId="331"/>
        </pc:sldMkLst>
      </pc:sldChg>
      <pc:sldChg chg="modSp mod modNotesTx">
        <pc:chgData name="Cotter, John P" userId="62c62e31-c744-43eb-9fda-5d31915a216e" providerId="ADAL" clId="{992DA989-C3C0-4EBE-93A8-80FFE3F11C7C}" dt="2025-08-26T17:24:01.012" v="10665" actId="962"/>
        <pc:sldMkLst>
          <pc:docMk/>
          <pc:sldMk cId="2447042613" sldId="332"/>
        </pc:sldMkLst>
      </pc:sldChg>
      <pc:sldChg chg="modSp ord modNotesTx">
        <pc:chgData name="Cotter, John P" userId="62c62e31-c744-43eb-9fda-5d31915a216e" providerId="ADAL" clId="{992DA989-C3C0-4EBE-93A8-80FFE3F11C7C}" dt="2025-08-29T17:53:16.101" v="16506" actId="20577"/>
        <pc:sldMkLst>
          <pc:docMk/>
          <pc:sldMk cId="2897802910" sldId="333"/>
        </pc:sldMkLst>
      </pc:sldChg>
      <pc:sldChg chg="modSp mod modNotesTx">
        <pc:chgData name="Cotter, John P" userId="62c62e31-c744-43eb-9fda-5d31915a216e" providerId="ADAL" clId="{992DA989-C3C0-4EBE-93A8-80FFE3F11C7C}" dt="2025-08-29T17:54:11.391" v="16551" actId="20577"/>
        <pc:sldMkLst>
          <pc:docMk/>
          <pc:sldMk cId="1700032989" sldId="334"/>
        </pc:sldMkLst>
      </pc:sldChg>
      <pc:sldChg chg="modNotesTx">
        <pc:chgData name="Cotter, John P" userId="62c62e31-c744-43eb-9fda-5d31915a216e" providerId="ADAL" clId="{992DA989-C3C0-4EBE-93A8-80FFE3F11C7C}" dt="2025-08-29T17:57:40.508" v="16742" actId="20577"/>
        <pc:sldMkLst>
          <pc:docMk/>
          <pc:sldMk cId="2662775708" sldId="335"/>
        </pc:sldMkLst>
      </pc:sldChg>
      <pc:sldChg chg="modNotesTx">
        <pc:chgData name="Cotter, John P" userId="62c62e31-c744-43eb-9fda-5d31915a216e" providerId="ADAL" clId="{992DA989-C3C0-4EBE-93A8-80FFE3F11C7C}" dt="2025-08-29T17:55:01.449" v="16612" actId="6549"/>
        <pc:sldMkLst>
          <pc:docMk/>
          <pc:sldMk cId="1078744850" sldId="336"/>
        </pc:sldMkLst>
      </pc:sldChg>
      <pc:sldChg chg="modNotesTx">
        <pc:chgData name="Cotter, John P" userId="62c62e31-c744-43eb-9fda-5d31915a216e" providerId="ADAL" clId="{992DA989-C3C0-4EBE-93A8-80FFE3F11C7C}" dt="2025-08-29T17:55:18.694" v="16626" actId="20577"/>
        <pc:sldMkLst>
          <pc:docMk/>
          <pc:sldMk cId="1652212874" sldId="337"/>
        </pc:sldMkLst>
      </pc:sldChg>
      <pc:sldChg chg="modNotesTx">
        <pc:chgData name="Cotter, John P" userId="62c62e31-c744-43eb-9fda-5d31915a216e" providerId="ADAL" clId="{992DA989-C3C0-4EBE-93A8-80FFE3F11C7C}" dt="2025-08-25T12:31:12.756" v="4124" actId="20577"/>
        <pc:sldMkLst>
          <pc:docMk/>
          <pc:sldMk cId="3501085037" sldId="338"/>
        </pc:sldMkLst>
      </pc:sldChg>
      <pc:sldChg chg="modNotesTx">
        <pc:chgData name="Cotter, John P" userId="62c62e31-c744-43eb-9fda-5d31915a216e" providerId="ADAL" clId="{992DA989-C3C0-4EBE-93A8-80FFE3F11C7C}" dt="2025-08-29T17:56:16.452" v="16713" actId="20577"/>
        <pc:sldMkLst>
          <pc:docMk/>
          <pc:sldMk cId="1765875510" sldId="339"/>
        </pc:sldMkLst>
      </pc:sldChg>
      <pc:sldChg chg="modSp mod">
        <pc:chgData name="Cotter, John P" userId="62c62e31-c744-43eb-9fda-5d31915a216e" providerId="ADAL" clId="{992DA989-C3C0-4EBE-93A8-80FFE3F11C7C}" dt="2025-08-25T12:21:22.132" v="3628" actId="114"/>
        <pc:sldMkLst>
          <pc:docMk/>
          <pc:sldMk cId="1154890816" sldId="342"/>
        </pc:sldMkLst>
      </pc:sldChg>
      <pc:sldChg chg="addSp modSp mod ord modNotesTx">
        <pc:chgData name="Cotter, John P" userId="62c62e31-c744-43eb-9fda-5d31915a216e" providerId="ADAL" clId="{992DA989-C3C0-4EBE-93A8-80FFE3F11C7C}" dt="2025-08-29T18:52:40.340" v="20813" actId="1076"/>
        <pc:sldMkLst>
          <pc:docMk/>
          <pc:sldMk cId="1511259734" sldId="343"/>
        </pc:sldMkLst>
      </pc:sldChg>
      <pc:sldChg chg="addSp delSp modSp mod modNotesTx">
        <pc:chgData name="Cotter, John P" userId="62c62e31-c744-43eb-9fda-5d31915a216e" providerId="ADAL" clId="{992DA989-C3C0-4EBE-93A8-80FFE3F11C7C}" dt="2025-08-29T17:51:25.173" v="16502" actId="20577"/>
        <pc:sldMkLst>
          <pc:docMk/>
          <pc:sldMk cId="87382554" sldId="344"/>
        </pc:sldMkLst>
      </pc:sldChg>
      <pc:sldChg chg="modSp ord modNotesTx">
        <pc:chgData name="Cotter, John P" userId="62c62e31-c744-43eb-9fda-5d31915a216e" providerId="ADAL" clId="{992DA989-C3C0-4EBE-93A8-80FFE3F11C7C}" dt="2025-08-29T18:47:16.565" v="20792" actId="6549"/>
        <pc:sldMkLst>
          <pc:docMk/>
          <pc:sldMk cId="3837388468" sldId="345"/>
        </pc:sldMkLst>
      </pc:sldChg>
      <pc:sldChg chg="modNotesTx">
        <pc:chgData name="Cotter, John P" userId="62c62e31-c744-43eb-9fda-5d31915a216e" providerId="ADAL" clId="{992DA989-C3C0-4EBE-93A8-80FFE3F11C7C}" dt="2025-08-29T18:45:40.857" v="20769" actId="114"/>
        <pc:sldMkLst>
          <pc:docMk/>
          <pc:sldMk cId="1441173346" sldId="346"/>
        </pc:sldMkLst>
      </pc:sldChg>
      <pc:sldChg chg="modSp mod modNotesTx">
        <pc:chgData name="Cotter, John P" userId="62c62e31-c744-43eb-9fda-5d31915a216e" providerId="ADAL" clId="{992DA989-C3C0-4EBE-93A8-80FFE3F11C7C}" dt="2025-08-29T17:59:04.213" v="16764" actId="20577"/>
        <pc:sldMkLst>
          <pc:docMk/>
          <pc:sldMk cId="1794768649" sldId="347"/>
        </pc:sldMkLst>
      </pc:sldChg>
      <pc:sldChg chg="modSp mod modNotesTx">
        <pc:chgData name="Cotter, John P" userId="62c62e31-c744-43eb-9fda-5d31915a216e" providerId="ADAL" clId="{992DA989-C3C0-4EBE-93A8-80FFE3F11C7C}" dt="2025-08-29T17:41:27.762" v="16242" actId="20577"/>
        <pc:sldMkLst>
          <pc:docMk/>
          <pc:sldMk cId="2498940835" sldId="350"/>
        </pc:sldMkLst>
      </pc:sldChg>
      <pc:sldChg chg="modSp mod modNotesTx">
        <pc:chgData name="Cotter, John P" userId="62c62e31-c744-43eb-9fda-5d31915a216e" providerId="ADAL" clId="{992DA989-C3C0-4EBE-93A8-80FFE3F11C7C}" dt="2025-08-26T17:18:55.401" v="9506" actId="962"/>
        <pc:sldMkLst>
          <pc:docMk/>
          <pc:sldMk cId="198031573" sldId="351"/>
        </pc:sldMkLst>
      </pc:sldChg>
      <pc:sldChg chg="modSp mod modNotesTx">
        <pc:chgData name="Cotter, John P" userId="62c62e31-c744-43eb-9fda-5d31915a216e" providerId="ADAL" clId="{992DA989-C3C0-4EBE-93A8-80FFE3F11C7C}" dt="2025-08-29T18:40:23.487" v="20540" actId="20577"/>
        <pc:sldMkLst>
          <pc:docMk/>
          <pc:sldMk cId="2124807774" sldId="353"/>
        </pc:sldMkLst>
      </pc:sldChg>
      <pc:sldChg chg="addSp delSp modSp mod delAnim modAnim modNotesTx">
        <pc:chgData name="Cotter, John P" userId="62c62e31-c744-43eb-9fda-5d31915a216e" providerId="ADAL" clId="{992DA989-C3C0-4EBE-93A8-80FFE3F11C7C}" dt="2025-08-29T18:13:49.092" v="17643" actId="20577"/>
        <pc:sldMkLst>
          <pc:docMk/>
          <pc:sldMk cId="2852145040" sldId="354"/>
        </pc:sldMkLst>
      </pc:sldChg>
      <pc:sldChg chg="addSp delSp modSp mod modNotesTx">
        <pc:chgData name="Cotter, John P" userId="62c62e31-c744-43eb-9fda-5d31915a216e" providerId="ADAL" clId="{992DA989-C3C0-4EBE-93A8-80FFE3F11C7C}" dt="2025-08-29T18:13:00.505" v="17569" actId="20577"/>
        <pc:sldMkLst>
          <pc:docMk/>
          <pc:sldMk cId="3341188444" sldId="355"/>
        </pc:sldMkLst>
      </pc:sldChg>
      <pc:sldChg chg="del">
        <pc:chgData name="Cotter, John P" userId="62c62e31-c744-43eb-9fda-5d31915a216e" providerId="ADAL" clId="{992DA989-C3C0-4EBE-93A8-80FFE3F11C7C}" dt="2025-08-19T19:21:48.530" v="1241" actId="47"/>
        <pc:sldMkLst>
          <pc:docMk/>
          <pc:sldMk cId="1036801230" sldId="356"/>
        </pc:sldMkLst>
      </pc:sldChg>
      <pc:sldChg chg="del">
        <pc:chgData name="Cotter, John P" userId="62c62e31-c744-43eb-9fda-5d31915a216e" providerId="ADAL" clId="{992DA989-C3C0-4EBE-93A8-80FFE3F11C7C}" dt="2025-08-19T19:22:43.380" v="1291" actId="47"/>
        <pc:sldMkLst>
          <pc:docMk/>
          <pc:sldMk cId="3857063956" sldId="358"/>
        </pc:sldMkLst>
      </pc:sldChg>
      <pc:sldChg chg="addSp delSp modSp mod modNotesTx">
        <pc:chgData name="Cotter, John P" userId="62c62e31-c744-43eb-9fda-5d31915a216e" providerId="ADAL" clId="{992DA989-C3C0-4EBE-93A8-80FFE3F11C7C}" dt="2025-08-29T18:11:23.196" v="17494" actId="20577"/>
        <pc:sldMkLst>
          <pc:docMk/>
          <pc:sldMk cId="3541451137" sldId="359"/>
        </pc:sldMkLst>
      </pc:sldChg>
      <pc:sldChg chg="delSp add del mod">
        <pc:chgData name="Cotter, John P" userId="62c62e31-c744-43eb-9fda-5d31915a216e" providerId="ADAL" clId="{992DA989-C3C0-4EBE-93A8-80FFE3F11C7C}" dt="2025-08-19T19:25:15.008" v="1361" actId="2696"/>
        <pc:sldMkLst>
          <pc:docMk/>
          <pc:sldMk cId="3468880993" sldId="360"/>
        </pc:sldMkLst>
      </pc:sldChg>
      <pc:sldChg chg="modSp">
        <pc:chgData name="Cotter, John P" userId="62c62e31-c744-43eb-9fda-5d31915a216e" providerId="ADAL" clId="{992DA989-C3C0-4EBE-93A8-80FFE3F11C7C}" dt="2025-08-26T17:34:07.638" v="13778" actId="962"/>
        <pc:sldMkLst>
          <pc:docMk/>
          <pc:sldMk cId="1108036291" sldId="361"/>
        </pc:sldMkLst>
      </pc:sldChg>
      <pc:sldChg chg="modSp mod modNotesTx">
        <pc:chgData name="Cotter, John P" userId="62c62e31-c744-43eb-9fda-5d31915a216e" providerId="ADAL" clId="{992DA989-C3C0-4EBE-93A8-80FFE3F11C7C}" dt="2025-08-29T18:38:03.616" v="20340" actId="20577"/>
        <pc:sldMkLst>
          <pc:docMk/>
          <pc:sldMk cId="1614264777" sldId="362"/>
        </pc:sldMkLst>
      </pc:sldChg>
      <pc:sldChg chg="modSp mod modNotesTx">
        <pc:chgData name="Cotter, John P" userId="62c62e31-c744-43eb-9fda-5d31915a216e" providerId="ADAL" clId="{992DA989-C3C0-4EBE-93A8-80FFE3F11C7C}" dt="2025-08-29T18:05:19.824" v="16926" actId="20577"/>
        <pc:sldMkLst>
          <pc:docMk/>
          <pc:sldMk cId="3468201551" sldId="366"/>
        </pc:sldMkLst>
      </pc:sldChg>
      <pc:sldChg chg="addSp delSp modSp mod modNotesTx">
        <pc:chgData name="Cotter, John P" userId="62c62e31-c744-43eb-9fda-5d31915a216e" providerId="ADAL" clId="{992DA989-C3C0-4EBE-93A8-80FFE3F11C7C}" dt="2025-08-29T18:06:30.883" v="16927" actId="20577"/>
        <pc:sldMkLst>
          <pc:docMk/>
          <pc:sldMk cId="976264601" sldId="367"/>
        </pc:sldMkLst>
      </pc:sldChg>
      <pc:sldChg chg="addSp delSp modSp mod modNotesTx">
        <pc:chgData name="Cotter, John P" userId="62c62e31-c744-43eb-9fda-5d31915a216e" providerId="ADAL" clId="{992DA989-C3C0-4EBE-93A8-80FFE3F11C7C}" dt="2025-08-29T18:09:38.920" v="17358" actId="20577"/>
        <pc:sldMkLst>
          <pc:docMk/>
          <pc:sldMk cId="2147150090" sldId="368"/>
        </pc:sldMkLst>
      </pc:sldChg>
      <pc:sldChg chg="del">
        <pc:chgData name="Cotter, John P" userId="62c62e31-c744-43eb-9fda-5d31915a216e" providerId="ADAL" clId="{992DA989-C3C0-4EBE-93A8-80FFE3F11C7C}" dt="2025-08-19T19:19:24.320" v="1196" actId="47"/>
        <pc:sldMkLst>
          <pc:docMk/>
          <pc:sldMk cId="2223355131" sldId="369"/>
        </pc:sldMkLst>
      </pc:sldChg>
      <pc:sldChg chg="modSp mod modNotesTx">
        <pc:chgData name="Cotter, John P" userId="62c62e31-c744-43eb-9fda-5d31915a216e" providerId="ADAL" clId="{992DA989-C3C0-4EBE-93A8-80FFE3F11C7C}" dt="2025-08-26T17:35:00.310" v="14112" actId="962"/>
        <pc:sldMkLst>
          <pc:docMk/>
          <pc:sldMk cId="3769103937" sldId="370"/>
        </pc:sldMkLst>
      </pc:sldChg>
      <pc:sldChg chg="addSp delSp modSp mod delAnim">
        <pc:chgData name="Cotter, John P" userId="62c62e31-c744-43eb-9fda-5d31915a216e" providerId="ADAL" clId="{992DA989-C3C0-4EBE-93A8-80FFE3F11C7C}" dt="2025-08-26T17:25:51.394" v="11093" actId="962"/>
        <pc:sldMkLst>
          <pc:docMk/>
          <pc:sldMk cId="771582346" sldId="371"/>
        </pc:sldMkLst>
      </pc:sldChg>
      <pc:sldChg chg="modSp mod ord modNotesTx">
        <pc:chgData name="Cotter, John P" userId="62c62e31-c744-43eb-9fda-5d31915a216e" providerId="ADAL" clId="{992DA989-C3C0-4EBE-93A8-80FFE3F11C7C}" dt="2025-08-29T18:35:02.859" v="19839" actId="6549"/>
        <pc:sldMkLst>
          <pc:docMk/>
          <pc:sldMk cId="2195450614" sldId="372"/>
        </pc:sldMkLst>
      </pc:sldChg>
      <pc:sldChg chg="modSp mod modNotesTx">
        <pc:chgData name="Cotter, John P" userId="62c62e31-c744-43eb-9fda-5d31915a216e" providerId="ADAL" clId="{992DA989-C3C0-4EBE-93A8-80FFE3F11C7C}" dt="2025-08-29T18:36:01.029" v="19984" actId="20577"/>
        <pc:sldMkLst>
          <pc:docMk/>
          <pc:sldMk cId="3471928679" sldId="373"/>
        </pc:sldMkLst>
      </pc:sldChg>
      <pc:sldChg chg="modSp mod modNotesTx">
        <pc:chgData name="Cotter, John P" userId="62c62e31-c744-43eb-9fda-5d31915a216e" providerId="ADAL" clId="{992DA989-C3C0-4EBE-93A8-80FFE3F11C7C}" dt="2025-08-29T18:04:34.093" v="16913" actId="6549"/>
        <pc:sldMkLst>
          <pc:docMk/>
          <pc:sldMk cId="2684673440" sldId="374"/>
        </pc:sldMkLst>
      </pc:sldChg>
      <pc:sldChg chg="modNotesTx">
        <pc:chgData name="Cotter, John P" userId="62c62e31-c744-43eb-9fda-5d31915a216e" providerId="ADAL" clId="{992DA989-C3C0-4EBE-93A8-80FFE3F11C7C}" dt="2025-08-29T18:24:15.934" v="18543" actId="20577"/>
        <pc:sldMkLst>
          <pc:docMk/>
          <pc:sldMk cId="580048403" sldId="375"/>
        </pc:sldMkLst>
      </pc:sldChg>
      <pc:sldChg chg="addSp modSp mod modAnim modNotesTx">
        <pc:chgData name="Cotter, John P" userId="62c62e31-c744-43eb-9fda-5d31915a216e" providerId="ADAL" clId="{992DA989-C3C0-4EBE-93A8-80FFE3F11C7C}" dt="2025-08-29T17:49:34.855" v="16424" actId="20577"/>
        <pc:sldMkLst>
          <pc:docMk/>
          <pc:sldMk cId="1970232964" sldId="376"/>
        </pc:sldMkLst>
      </pc:sldChg>
      <pc:sldChg chg="modSp">
        <pc:chgData name="Cotter, John P" userId="62c62e31-c744-43eb-9fda-5d31915a216e" providerId="ADAL" clId="{992DA989-C3C0-4EBE-93A8-80FFE3F11C7C}" dt="2025-08-26T17:23:36.310" v="10647" actId="962"/>
        <pc:sldMkLst>
          <pc:docMk/>
          <pc:sldMk cId="219441450" sldId="377"/>
        </pc:sldMkLst>
      </pc:sldChg>
      <pc:sldChg chg="modSp mod modNotesTx">
        <pc:chgData name="Cotter, John P" userId="62c62e31-c744-43eb-9fda-5d31915a216e" providerId="ADAL" clId="{992DA989-C3C0-4EBE-93A8-80FFE3F11C7C}" dt="2025-08-29T18:36:56.358" v="20117" actId="20577"/>
        <pc:sldMkLst>
          <pc:docMk/>
          <pc:sldMk cId="2458918186" sldId="378"/>
        </pc:sldMkLst>
      </pc:sldChg>
      <pc:sldChg chg="addSp delSp modSp add mod delAnim modAnim modNotesTx">
        <pc:chgData name="Cotter, John P" userId="62c62e31-c744-43eb-9fda-5d31915a216e" providerId="ADAL" clId="{992DA989-C3C0-4EBE-93A8-80FFE3F11C7C}" dt="2025-08-29T18:14:37.193" v="17786" actId="20577"/>
        <pc:sldMkLst>
          <pc:docMk/>
          <pc:sldMk cId="276236100" sldId="379"/>
        </pc:sldMkLst>
      </pc:sldChg>
      <pc:sldChg chg="addSp delSp modSp add mod delAnim modAnim modNotesTx">
        <pc:chgData name="Cotter, John P" userId="62c62e31-c744-43eb-9fda-5d31915a216e" providerId="ADAL" clId="{992DA989-C3C0-4EBE-93A8-80FFE3F11C7C}" dt="2025-08-26T17:32:32.269" v="13410" actId="962"/>
        <pc:sldMkLst>
          <pc:docMk/>
          <pc:sldMk cId="855596155" sldId="380"/>
        </pc:sldMkLst>
      </pc:sldChg>
      <pc:sldChg chg="addSp delSp modSp add mod modNotesTx">
        <pc:chgData name="Cotter, John P" userId="62c62e31-c744-43eb-9fda-5d31915a216e" providerId="ADAL" clId="{992DA989-C3C0-4EBE-93A8-80FFE3F11C7C}" dt="2025-08-26T17:32:51.347" v="13456" actId="962"/>
        <pc:sldMkLst>
          <pc:docMk/>
          <pc:sldMk cId="3686517057" sldId="381"/>
        </pc:sldMkLst>
      </pc:sldChg>
      <pc:sldChg chg="addSp delSp modSp add mod addAnim delAnim modAnim modNotesTx">
        <pc:chgData name="Cotter, John P" userId="62c62e31-c744-43eb-9fda-5d31915a216e" providerId="ADAL" clId="{992DA989-C3C0-4EBE-93A8-80FFE3F11C7C}" dt="2025-08-26T17:33:25.670" v="13592" actId="962"/>
        <pc:sldMkLst>
          <pc:docMk/>
          <pc:sldMk cId="614492529" sldId="382"/>
        </pc:sldMkLst>
      </pc:sldChg>
      <pc:sldChg chg="addSp delSp modSp add del mod ord delAnim">
        <pc:chgData name="Cotter, John P" userId="62c62e31-c744-43eb-9fda-5d31915a216e" providerId="ADAL" clId="{992DA989-C3C0-4EBE-93A8-80FFE3F11C7C}" dt="2025-08-19T19:39:17.007" v="2147" actId="47"/>
        <pc:sldMkLst>
          <pc:docMk/>
          <pc:sldMk cId="1420012841" sldId="383"/>
        </pc:sldMkLst>
      </pc:sldChg>
      <pc:sldChg chg="addSp delSp modSp add del mod ord modClrScheme modAnim chgLayout modNotesTx">
        <pc:chgData name="Cotter, John P" userId="62c62e31-c744-43eb-9fda-5d31915a216e" providerId="ADAL" clId="{992DA989-C3C0-4EBE-93A8-80FFE3F11C7C}" dt="2025-08-25T12:54:20.738" v="4411" actId="47"/>
        <pc:sldMkLst>
          <pc:docMk/>
          <pc:sldMk cId="3431869491" sldId="383"/>
        </pc:sldMkLst>
      </pc:sldChg>
      <pc:sldChg chg="addSp delSp modSp add mod ord modAnim modNotesTx">
        <pc:chgData name="Cotter, John P" userId="62c62e31-c744-43eb-9fda-5d31915a216e" providerId="ADAL" clId="{992DA989-C3C0-4EBE-93A8-80FFE3F11C7C}" dt="2025-08-29T18:03:21.427" v="16862" actId="20577"/>
        <pc:sldMkLst>
          <pc:docMk/>
          <pc:sldMk cId="3183298260" sldId="384"/>
        </pc:sldMkLst>
      </pc:sldChg>
      <pc:sldChg chg="modSp add mod modNotesTx">
        <pc:chgData name="Cotter, John P" userId="62c62e31-c744-43eb-9fda-5d31915a216e" providerId="ADAL" clId="{992DA989-C3C0-4EBE-93A8-80FFE3F11C7C}" dt="2025-08-26T17:47:21.913" v="14407" actId="962"/>
        <pc:sldMkLst>
          <pc:docMk/>
          <pc:sldMk cId="399691224" sldId="385"/>
        </pc:sldMkLst>
      </pc:sldChg>
      <pc:sldChg chg="addSp delSp modSp add del mod modNotesTx">
        <pc:chgData name="Cotter, John P" userId="62c62e31-c744-43eb-9fda-5d31915a216e" providerId="ADAL" clId="{992DA989-C3C0-4EBE-93A8-80FFE3F11C7C}" dt="2025-08-25T13:43:20.298" v="6604" actId="47"/>
        <pc:sldMkLst>
          <pc:docMk/>
          <pc:sldMk cId="467538208" sldId="385"/>
        </pc:sldMkLst>
      </pc:sldChg>
      <pc:sldChg chg="delSp add del mod">
        <pc:chgData name="Cotter, John P" userId="62c62e31-c744-43eb-9fda-5d31915a216e" providerId="ADAL" clId="{992DA989-C3C0-4EBE-93A8-80FFE3F11C7C}" dt="2025-08-25T13:44:39.629" v="6613" actId="2696"/>
        <pc:sldMkLst>
          <pc:docMk/>
          <pc:sldMk cId="1469620395" sldId="385"/>
        </pc:sldMkLst>
      </pc:sldChg>
      <pc:sldChg chg="add del">
        <pc:chgData name="Cotter, John P" userId="62c62e31-c744-43eb-9fda-5d31915a216e" providerId="ADAL" clId="{992DA989-C3C0-4EBE-93A8-80FFE3F11C7C}" dt="2025-08-25T13:44:12.871" v="6606"/>
        <pc:sldMkLst>
          <pc:docMk/>
          <pc:sldMk cId="3507173343" sldId="385"/>
        </pc:sldMkLst>
      </pc:sldChg>
      <pc:sldChg chg="addSp modSp add mod modClrScheme chgLayout modNotesTx">
        <pc:chgData name="Cotter, John P" userId="62c62e31-c744-43eb-9fda-5d31915a216e" providerId="ADAL" clId="{992DA989-C3C0-4EBE-93A8-80FFE3F11C7C}" dt="2025-08-29T18:20:58.411" v="18140" actId="20577"/>
        <pc:sldMkLst>
          <pc:docMk/>
          <pc:sldMk cId="1916883056" sldId="386"/>
        </pc:sldMkLst>
      </pc:sldChg>
      <pc:sldChg chg="addSp delSp modSp add mod ord modNotesTx">
        <pc:chgData name="Cotter, John P" userId="62c62e31-c744-43eb-9fda-5d31915a216e" providerId="ADAL" clId="{992DA989-C3C0-4EBE-93A8-80FFE3F11C7C}" dt="2025-08-29T18:30:13.785" v="19521" actId="20577"/>
        <pc:sldMkLst>
          <pc:docMk/>
          <pc:sldMk cId="1973423312" sldId="387"/>
        </pc:sldMkLst>
      </pc:sldChg>
      <pc:sldChg chg="modSp add del mod ord modNotesTx">
        <pc:chgData name="Cotter, John P" userId="62c62e31-c744-43eb-9fda-5d31915a216e" providerId="ADAL" clId="{992DA989-C3C0-4EBE-93A8-80FFE3F11C7C}" dt="2025-08-26T17:08:48.605" v="9080" actId="47"/>
        <pc:sldMkLst>
          <pc:docMk/>
          <pc:sldMk cId="3033332127" sldId="388"/>
        </pc:sldMkLst>
      </pc:sldChg>
      <pc:sldChg chg="addSp delSp modSp add mod ord modNotesTx">
        <pc:chgData name="Cotter, John P" userId="62c62e31-c744-43eb-9fda-5d31915a216e" providerId="ADAL" clId="{992DA989-C3C0-4EBE-93A8-80FFE3F11C7C}" dt="2025-08-29T18:31:30.585" v="19641" actId="20577"/>
        <pc:sldMkLst>
          <pc:docMk/>
          <pc:sldMk cId="490884224" sldId="389"/>
        </pc:sldMkLst>
      </pc:sldChg>
      <pc:sldChg chg="new del">
        <pc:chgData name="Cotter, John P" userId="62c62e31-c744-43eb-9fda-5d31915a216e" providerId="ADAL" clId="{992DA989-C3C0-4EBE-93A8-80FFE3F11C7C}" dt="2025-08-26T16:38:29.233" v="7332" actId="47"/>
        <pc:sldMkLst>
          <pc:docMk/>
          <pc:sldMk cId="2340172539" sldId="389"/>
        </pc:sldMkLst>
      </pc:sldChg>
      <pc:sldChg chg="addSp delSp modSp add mod modNotesTx">
        <pc:chgData name="Cotter, John P" userId="62c62e31-c744-43eb-9fda-5d31915a216e" providerId="ADAL" clId="{992DA989-C3C0-4EBE-93A8-80FFE3F11C7C}" dt="2025-08-29T18:31:54.570" v="19689" actId="20577"/>
        <pc:sldMkLst>
          <pc:docMk/>
          <pc:sldMk cId="270289728" sldId="390"/>
        </pc:sldMkLst>
      </pc:sldChg>
    </pc:docChg>
  </pc:docChgLst>
  <pc:docChgLst>
    <pc:chgData name="Cotter, John P" userId="62c62e31-c744-43eb-9fda-5d31915a216e" providerId="ADAL" clId="{5210DA93-89E7-4F30-A28B-0B21CA0C64F6}"/>
    <pc:docChg chg="undo redo custSel addSld delSld modSld sldOrd">
      <pc:chgData name="Cotter, John P" userId="62c62e31-c744-43eb-9fda-5d31915a216e" providerId="ADAL" clId="{5210DA93-89E7-4F30-A28B-0B21CA0C64F6}" dt="2025-08-15T17:07:22.959" v="27886" actId="20577"/>
      <pc:docMkLst>
        <pc:docMk/>
      </pc:docMkLst>
      <pc:sldChg chg="modSp mod">
        <pc:chgData name="Cotter, John P" userId="62c62e31-c744-43eb-9fda-5d31915a216e" providerId="ADAL" clId="{5210DA93-89E7-4F30-A28B-0B21CA0C64F6}" dt="2025-08-04T15:15:34.219" v="1307" actId="20577"/>
        <pc:sldMkLst>
          <pc:docMk/>
          <pc:sldMk cId="3213931858" sldId="256"/>
        </pc:sldMkLst>
      </pc:sldChg>
      <pc:sldChg chg="del">
        <pc:chgData name="Cotter, John P" userId="62c62e31-c744-43eb-9fda-5d31915a216e" providerId="ADAL" clId="{5210DA93-89E7-4F30-A28B-0B21CA0C64F6}" dt="2025-08-14T19:28:44.383" v="15447" actId="2696"/>
        <pc:sldMkLst>
          <pc:docMk/>
          <pc:sldMk cId="1918189913" sldId="257"/>
        </pc:sldMkLst>
      </pc:sldChg>
      <pc:sldChg chg="del">
        <pc:chgData name="Cotter, John P" userId="62c62e31-c744-43eb-9fda-5d31915a216e" providerId="ADAL" clId="{5210DA93-89E7-4F30-A28B-0B21CA0C64F6}" dt="2025-08-04T16:32:34.714" v="1886" actId="47"/>
        <pc:sldMkLst>
          <pc:docMk/>
          <pc:sldMk cId="2415635229" sldId="260"/>
        </pc:sldMkLst>
      </pc:sldChg>
      <pc:sldChg chg="del">
        <pc:chgData name="Cotter, John P" userId="62c62e31-c744-43eb-9fda-5d31915a216e" providerId="ADAL" clId="{5210DA93-89E7-4F30-A28B-0B21CA0C64F6}" dt="2025-08-04T16:32:41.185" v="1887" actId="47"/>
        <pc:sldMkLst>
          <pc:docMk/>
          <pc:sldMk cId="1377128989" sldId="261"/>
        </pc:sldMkLst>
      </pc:sldChg>
      <pc:sldChg chg="del">
        <pc:chgData name="Cotter, John P" userId="62c62e31-c744-43eb-9fda-5d31915a216e" providerId="ADAL" clId="{5210DA93-89E7-4F30-A28B-0B21CA0C64F6}" dt="2025-08-14T19:28:49.752" v="15448" actId="2696"/>
        <pc:sldMkLst>
          <pc:docMk/>
          <pc:sldMk cId="1476298451" sldId="263"/>
        </pc:sldMkLst>
      </pc:sldChg>
      <pc:sldChg chg="modSp mod">
        <pc:chgData name="Cotter, John P" userId="62c62e31-c744-43eb-9fda-5d31915a216e" providerId="ADAL" clId="{5210DA93-89E7-4F30-A28B-0B21CA0C64F6}" dt="2025-08-04T13:25:46.111" v="85" actId="20577"/>
        <pc:sldMkLst>
          <pc:docMk/>
          <pc:sldMk cId="1814780744" sldId="267"/>
        </pc:sldMkLst>
      </pc:sldChg>
      <pc:sldChg chg="add del">
        <pc:chgData name="Cotter, John P" userId="62c62e31-c744-43eb-9fda-5d31915a216e" providerId="ADAL" clId="{5210DA93-89E7-4F30-A28B-0B21CA0C64F6}" dt="2025-08-04T16:32:48.958" v="1890" actId="47"/>
        <pc:sldMkLst>
          <pc:docMk/>
          <pc:sldMk cId="2462706366" sldId="268"/>
        </pc:sldMkLst>
      </pc:sldChg>
      <pc:sldChg chg="del">
        <pc:chgData name="Cotter, John P" userId="62c62e31-c744-43eb-9fda-5d31915a216e" providerId="ADAL" clId="{5210DA93-89E7-4F30-A28B-0B21CA0C64F6}" dt="2025-08-04T16:32:11.347" v="1883" actId="47"/>
        <pc:sldMkLst>
          <pc:docMk/>
          <pc:sldMk cId="2325711747" sldId="269"/>
        </pc:sldMkLst>
      </pc:sldChg>
      <pc:sldChg chg="del">
        <pc:chgData name="Cotter, John P" userId="62c62e31-c744-43eb-9fda-5d31915a216e" providerId="ADAL" clId="{5210DA93-89E7-4F30-A28B-0B21CA0C64F6}" dt="2025-08-04T16:32:26.409" v="1884" actId="47"/>
        <pc:sldMkLst>
          <pc:docMk/>
          <pc:sldMk cId="3338879396" sldId="270"/>
        </pc:sldMkLst>
      </pc:sldChg>
      <pc:sldChg chg="del">
        <pc:chgData name="Cotter, John P" userId="62c62e31-c744-43eb-9fda-5d31915a216e" providerId="ADAL" clId="{5210DA93-89E7-4F30-A28B-0B21CA0C64F6}" dt="2025-08-04T16:32:30.330" v="1885" actId="47"/>
        <pc:sldMkLst>
          <pc:docMk/>
          <pc:sldMk cId="1771668191" sldId="272"/>
        </pc:sldMkLst>
      </pc:sldChg>
      <pc:sldChg chg="del">
        <pc:chgData name="Cotter, John P" userId="62c62e31-c744-43eb-9fda-5d31915a216e" providerId="ADAL" clId="{5210DA93-89E7-4F30-A28B-0B21CA0C64F6}" dt="2025-08-15T17:03:46.380" v="27838" actId="47"/>
        <pc:sldMkLst>
          <pc:docMk/>
          <pc:sldMk cId="3068419745" sldId="300"/>
        </pc:sldMkLst>
      </pc:sldChg>
      <pc:sldChg chg="del">
        <pc:chgData name="Cotter, John P" userId="62c62e31-c744-43eb-9fda-5d31915a216e" providerId="ADAL" clId="{5210DA93-89E7-4F30-A28B-0B21CA0C64F6}" dt="2025-08-15T17:03:48.440" v="27839" actId="47"/>
        <pc:sldMkLst>
          <pc:docMk/>
          <pc:sldMk cId="1740462717" sldId="301"/>
        </pc:sldMkLst>
      </pc:sldChg>
      <pc:sldChg chg="del">
        <pc:chgData name="Cotter, John P" userId="62c62e31-c744-43eb-9fda-5d31915a216e" providerId="ADAL" clId="{5210DA93-89E7-4F30-A28B-0B21CA0C64F6}" dt="2025-08-15T17:03:59.643" v="27841" actId="47"/>
        <pc:sldMkLst>
          <pc:docMk/>
          <pc:sldMk cId="1346119387" sldId="302"/>
        </pc:sldMkLst>
      </pc:sldChg>
      <pc:sldChg chg="addSp modSp del">
        <pc:chgData name="Cotter, John P" userId="62c62e31-c744-43eb-9fda-5d31915a216e" providerId="ADAL" clId="{5210DA93-89E7-4F30-A28B-0B21CA0C64F6}" dt="2025-08-15T17:03:54.317" v="27840" actId="47"/>
        <pc:sldMkLst>
          <pc:docMk/>
          <pc:sldMk cId="3470424312" sldId="303"/>
        </pc:sldMkLst>
      </pc:sldChg>
      <pc:sldChg chg="addSp delSp modSp new mod setBg modClrScheme chgLayout modNotesTx">
        <pc:chgData name="Cotter, John P" userId="62c62e31-c744-43eb-9fda-5d31915a216e" providerId="ADAL" clId="{5210DA93-89E7-4F30-A28B-0B21CA0C64F6}" dt="2025-08-14T21:15:49.836" v="16773" actId="478"/>
        <pc:sldMkLst>
          <pc:docMk/>
          <pc:sldMk cId="3081830" sldId="304"/>
        </pc:sldMkLst>
      </pc:sldChg>
      <pc:sldChg chg="new del">
        <pc:chgData name="Cotter, John P" userId="62c62e31-c744-43eb-9fda-5d31915a216e" providerId="ADAL" clId="{5210DA93-89E7-4F30-A28B-0B21CA0C64F6}" dt="2025-08-04T13:26:22.349" v="87" actId="680"/>
        <pc:sldMkLst>
          <pc:docMk/>
          <pc:sldMk cId="1521672160" sldId="304"/>
        </pc:sldMkLst>
      </pc:sldChg>
      <pc:sldChg chg="addSp modSp add del mod ord modClrScheme chgLayout modNotesTx">
        <pc:chgData name="Cotter, John P" userId="62c62e31-c744-43eb-9fda-5d31915a216e" providerId="ADAL" clId="{5210DA93-89E7-4F30-A28B-0B21CA0C64F6}" dt="2025-08-15T14:48:11.708" v="21319"/>
        <pc:sldMkLst>
          <pc:docMk/>
          <pc:sldMk cId="1869807650" sldId="305"/>
        </pc:sldMkLst>
      </pc:sldChg>
      <pc:sldChg chg="add del">
        <pc:chgData name="Cotter, John P" userId="62c62e31-c744-43eb-9fda-5d31915a216e" providerId="ADAL" clId="{5210DA93-89E7-4F30-A28B-0B21CA0C64F6}" dt="2025-08-04T16:57:16.878" v="2581" actId="47"/>
        <pc:sldMkLst>
          <pc:docMk/>
          <pc:sldMk cId="2041024760" sldId="306"/>
        </pc:sldMkLst>
      </pc:sldChg>
      <pc:sldChg chg="add del">
        <pc:chgData name="Cotter, John P" userId="62c62e31-c744-43eb-9fda-5d31915a216e" providerId="ADAL" clId="{5210DA93-89E7-4F30-A28B-0B21CA0C64F6}" dt="2025-08-04T16:57:16.878" v="2581" actId="47"/>
        <pc:sldMkLst>
          <pc:docMk/>
          <pc:sldMk cId="921890379" sldId="307"/>
        </pc:sldMkLst>
      </pc:sldChg>
      <pc:sldChg chg="add del">
        <pc:chgData name="Cotter, John P" userId="62c62e31-c744-43eb-9fda-5d31915a216e" providerId="ADAL" clId="{5210DA93-89E7-4F30-A28B-0B21CA0C64F6}" dt="2025-08-04T16:57:16.878" v="2581" actId="47"/>
        <pc:sldMkLst>
          <pc:docMk/>
          <pc:sldMk cId="2035078113" sldId="308"/>
        </pc:sldMkLst>
      </pc:sldChg>
      <pc:sldChg chg="add del">
        <pc:chgData name="Cotter, John P" userId="62c62e31-c744-43eb-9fda-5d31915a216e" providerId="ADAL" clId="{5210DA93-89E7-4F30-A28B-0B21CA0C64F6}" dt="2025-08-04T16:57:16.878" v="2581" actId="47"/>
        <pc:sldMkLst>
          <pc:docMk/>
          <pc:sldMk cId="2902814558" sldId="309"/>
        </pc:sldMkLst>
      </pc:sldChg>
      <pc:sldChg chg="add del">
        <pc:chgData name="Cotter, John P" userId="62c62e31-c744-43eb-9fda-5d31915a216e" providerId="ADAL" clId="{5210DA93-89E7-4F30-A28B-0B21CA0C64F6}" dt="2025-08-04T16:57:16.878" v="2581" actId="47"/>
        <pc:sldMkLst>
          <pc:docMk/>
          <pc:sldMk cId="1031505769" sldId="310"/>
        </pc:sldMkLst>
      </pc:sldChg>
      <pc:sldChg chg="new del">
        <pc:chgData name="Cotter, John P" userId="62c62e31-c744-43eb-9fda-5d31915a216e" providerId="ADAL" clId="{5210DA93-89E7-4F30-A28B-0B21CA0C64F6}" dt="2025-08-04T13:28:54.677" v="98" actId="680"/>
        <pc:sldMkLst>
          <pc:docMk/>
          <pc:sldMk cId="14230742" sldId="311"/>
        </pc:sldMkLst>
      </pc:sldChg>
      <pc:sldChg chg="addSp modSp new del mod">
        <pc:chgData name="Cotter, John P" userId="62c62e31-c744-43eb-9fda-5d31915a216e" providerId="ADAL" clId="{5210DA93-89E7-4F30-A28B-0B21CA0C64F6}" dt="2025-08-04T13:38:46.733" v="380" actId="47"/>
        <pc:sldMkLst>
          <pc:docMk/>
          <pc:sldMk cId="1416736045" sldId="311"/>
        </pc:sldMkLst>
      </pc:sldChg>
      <pc:sldChg chg="new del">
        <pc:chgData name="Cotter, John P" userId="62c62e31-c744-43eb-9fda-5d31915a216e" providerId="ADAL" clId="{5210DA93-89E7-4F30-A28B-0B21CA0C64F6}" dt="2025-08-04T13:28:32.887" v="96" actId="680"/>
        <pc:sldMkLst>
          <pc:docMk/>
          <pc:sldMk cId="2458277896" sldId="311"/>
        </pc:sldMkLst>
      </pc:sldChg>
      <pc:sldChg chg="delSp modSp add mod modClrScheme chgLayout modNotesTx">
        <pc:chgData name="Cotter, John P" userId="62c62e31-c744-43eb-9fda-5d31915a216e" providerId="ADAL" clId="{5210DA93-89E7-4F30-A28B-0B21CA0C64F6}" dt="2025-08-14T21:15:53.469" v="16774" actId="478"/>
        <pc:sldMkLst>
          <pc:docMk/>
          <pc:sldMk cId="3623436490" sldId="311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4:53:34.370" v="21621" actId="20577"/>
        <pc:sldMkLst>
          <pc:docMk/>
          <pc:sldMk cId="383245177" sldId="312"/>
        </pc:sldMkLst>
      </pc:sldChg>
      <pc:sldChg chg="add del">
        <pc:chgData name="Cotter, John P" userId="62c62e31-c744-43eb-9fda-5d31915a216e" providerId="ADAL" clId="{5210DA93-89E7-4F30-A28B-0B21CA0C64F6}" dt="2025-08-04T13:46:59.605" v="546" actId="47"/>
        <pc:sldMkLst>
          <pc:docMk/>
          <pc:sldMk cId="264151734" sldId="313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4:56:43.474" v="21925" actId="20577"/>
        <pc:sldMkLst>
          <pc:docMk/>
          <pc:sldMk cId="2102446915" sldId="313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4:57:16.274" v="22014" actId="20577"/>
        <pc:sldMkLst>
          <pc:docMk/>
          <pc:sldMk cId="352044667" sldId="314"/>
        </pc:sldMkLst>
      </pc:sldChg>
      <pc:sldChg chg="add del">
        <pc:chgData name="Cotter, John P" userId="62c62e31-c744-43eb-9fda-5d31915a216e" providerId="ADAL" clId="{5210DA93-89E7-4F30-A28B-0B21CA0C64F6}" dt="2025-08-04T13:47:01.273" v="547" actId="47"/>
        <pc:sldMkLst>
          <pc:docMk/>
          <pc:sldMk cId="3339669545" sldId="314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4:59:08.964" v="22354" actId="20577"/>
        <pc:sldMkLst>
          <pc:docMk/>
          <pc:sldMk cId="590403117" sldId="315"/>
        </pc:sldMkLst>
      </pc:sldChg>
      <pc:sldChg chg="add del">
        <pc:chgData name="Cotter, John P" userId="62c62e31-c744-43eb-9fda-5d31915a216e" providerId="ADAL" clId="{5210DA93-89E7-4F30-A28B-0B21CA0C64F6}" dt="2025-08-04T13:47:02.317" v="548" actId="47"/>
        <pc:sldMkLst>
          <pc:docMk/>
          <pc:sldMk cId="3050728724" sldId="315"/>
        </pc:sldMkLst>
      </pc:sldChg>
      <pc:sldChg chg="delSp add del mod">
        <pc:chgData name="Cotter, John P" userId="62c62e31-c744-43eb-9fda-5d31915a216e" providerId="ADAL" clId="{5210DA93-89E7-4F30-A28B-0B21CA0C64F6}" dt="2025-08-04T13:48:25.491" v="582" actId="47"/>
        <pc:sldMkLst>
          <pc:docMk/>
          <pc:sldMk cId="455971952" sldId="316"/>
        </pc:sldMkLst>
      </pc:sldChg>
      <pc:sldChg chg="add del">
        <pc:chgData name="Cotter, John P" userId="62c62e31-c744-43eb-9fda-5d31915a216e" providerId="ADAL" clId="{5210DA93-89E7-4F30-A28B-0B21CA0C64F6}" dt="2025-08-04T13:47:05.259" v="549" actId="47"/>
        <pc:sldMkLst>
          <pc:docMk/>
          <pc:sldMk cId="1041762505" sldId="316"/>
        </pc:sldMkLst>
      </pc:sldChg>
      <pc:sldChg chg="new del">
        <pc:chgData name="Cotter, John P" userId="62c62e31-c744-43eb-9fda-5d31915a216e" providerId="ADAL" clId="{5210DA93-89E7-4F30-A28B-0B21CA0C64F6}" dt="2025-08-04T13:53:43.185" v="622" actId="680"/>
        <pc:sldMkLst>
          <pc:docMk/>
          <pc:sldMk cId="1422276855" sldId="316"/>
        </pc:sldMkLst>
      </pc:sldChg>
      <pc:sldChg chg="addSp delSp modSp new mod ord modClrScheme chgLayout modNotesTx">
        <pc:chgData name="Cotter, John P" userId="62c62e31-c744-43eb-9fda-5d31915a216e" providerId="ADAL" clId="{5210DA93-89E7-4F30-A28B-0B21CA0C64F6}" dt="2025-08-14T21:15:07.216" v="16769" actId="1076"/>
        <pc:sldMkLst>
          <pc:docMk/>
          <pc:sldMk cId="1668785556" sldId="316"/>
        </pc:sldMkLst>
      </pc:sldChg>
      <pc:sldChg chg="addSp delSp modSp add mod ord modClrScheme modAnim chgLayout modNotesTx">
        <pc:chgData name="Cotter, John P" userId="62c62e31-c744-43eb-9fda-5d31915a216e" providerId="ADAL" clId="{5210DA93-89E7-4F30-A28B-0B21CA0C64F6}" dt="2025-08-15T14:50:37.038" v="21405"/>
        <pc:sldMkLst>
          <pc:docMk/>
          <pc:sldMk cId="2824398818" sldId="317"/>
        </pc:sldMkLst>
      </pc:sldChg>
      <pc:sldChg chg="addSp delSp modSp add del mod ord modNotesTx">
        <pc:chgData name="Cotter, John P" userId="62c62e31-c744-43eb-9fda-5d31915a216e" providerId="ADAL" clId="{5210DA93-89E7-4F30-A28B-0B21CA0C64F6}" dt="2025-08-04T17:15:49.985" v="4017" actId="47"/>
        <pc:sldMkLst>
          <pc:docMk/>
          <pc:sldMk cId="1506359815" sldId="318"/>
        </pc:sldMkLst>
      </pc:sldChg>
      <pc:sldChg chg="delSp modSp new mod modNotesTx">
        <pc:chgData name="Cotter, John P" userId="62c62e31-c744-43eb-9fda-5d31915a216e" providerId="ADAL" clId="{5210DA93-89E7-4F30-A28B-0B21CA0C64F6}" dt="2025-08-15T14:49:09.068" v="21372" actId="114"/>
        <pc:sldMkLst>
          <pc:docMk/>
          <pc:sldMk cId="1980064427" sldId="319"/>
        </pc:sldMkLst>
      </pc:sldChg>
      <pc:sldChg chg="modSp new mod modNotesTx">
        <pc:chgData name="Cotter, John P" userId="62c62e31-c744-43eb-9fda-5d31915a216e" providerId="ADAL" clId="{5210DA93-89E7-4F30-A28B-0B21CA0C64F6}" dt="2025-08-15T14:29:20.843" v="19465" actId="20577"/>
        <pc:sldMkLst>
          <pc:docMk/>
          <pc:sldMk cId="2991565741" sldId="320"/>
        </pc:sldMkLst>
      </pc:sldChg>
      <pc:sldChg chg="modSp add del mod ord">
        <pc:chgData name="Cotter, John P" userId="62c62e31-c744-43eb-9fda-5d31915a216e" providerId="ADAL" clId="{5210DA93-89E7-4F30-A28B-0B21CA0C64F6}" dt="2025-08-14T19:52:25.569" v="15928" actId="47"/>
        <pc:sldMkLst>
          <pc:docMk/>
          <pc:sldMk cId="3033262674" sldId="321"/>
        </pc:sldMkLst>
      </pc:sldChg>
      <pc:sldChg chg="add del">
        <pc:chgData name="Cotter, John P" userId="62c62e31-c744-43eb-9fda-5d31915a216e" providerId="ADAL" clId="{5210DA93-89E7-4F30-A28B-0B21CA0C64F6}" dt="2025-08-04T15:22:10.961" v="1343"/>
        <pc:sldMkLst>
          <pc:docMk/>
          <pc:sldMk cId="3650150783" sldId="321"/>
        </pc:sldMkLst>
      </pc:sldChg>
      <pc:sldChg chg="addSp modSp add mod modNotesTx">
        <pc:chgData name="Cotter, John P" userId="62c62e31-c744-43eb-9fda-5d31915a216e" providerId="ADAL" clId="{5210DA93-89E7-4F30-A28B-0B21CA0C64F6}" dt="2025-08-15T14:29:46.559" v="19466" actId="20577"/>
        <pc:sldMkLst>
          <pc:docMk/>
          <pc:sldMk cId="1020526536" sldId="322"/>
        </pc:sldMkLst>
      </pc:sldChg>
      <pc:sldChg chg="modSp add del mod ord">
        <pc:chgData name="Cotter, John P" userId="62c62e31-c744-43eb-9fda-5d31915a216e" providerId="ADAL" clId="{5210DA93-89E7-4F30-A28B-0B21CA0C64F6}" dt="2025-08-04T16:56:09.757" v="2523" actId="47"/>
        <pc:sldMkLst>
          <pc:docMk/>
          <pc:sldMk cId="2167869929" sldId="323"/>
        </pc:sldMkLst>
      </pc:sldChg>
      <pc:sldChg chg="modSp add del mod ord">
        <pc:chgData name="Cotter, John P" userId="62c62e31-c744-43eb-9fda-5d31915a216e" providerId="ADAL" clId="{5210DA93-89E7-4F30-A28B-0B21CA0C64F6}" dt="2025-08-05T14:26:24.538" v="7079" actId="47"/>
        <pc:sldMkLst>
          <pc:docMk/>
          <pc:sldMk cId="984899007" sldId="324"/>
        </pc:sldMkLst>
      </pc:sldChg>
      <pc:sldChg chg="modSp add mod modNotesTx">
        <pc:chgData name="Cotter, John P" userId="62c62e31-c744-43eb-9fda-5d31915a216e" providerId="ADAL" clId="{5210DA93-89E7-4F30-A28B-0B21CA0C64F6}" dt="2025-08-15T14:50:00.702" v="21403" actId="20577"/>
        <pc:sldMkLst>
          <pc:docMk/>
          <pc:sldMk cId="252617317" sldId="325"/>
        </pc:sldMkLst>
      </pc:sldChg>
      <pc:sldChg chg="addSp delSp modSp add del mod">
        <pc:chgData name="Cotter, John P" userId="62c62e31-c744-43eb-9fda-5d31915a216e" providerId="ADAL" clId="{5210DA93-89E7-4F30-A28B-0B21CA0C64F6}" dt="2025-08-04T17:18:13.527" v="4070" actId="47"/>
        <pc:sldMkLst>
          <pc:docMk/>
          <pc:sldMk cId="2975205164" sldId="326"/>
        </pc:sldMkLst>
      </pc:sldChg>
      <pc:sldChg chg="addSp delSp modSp add del mod modNotesTx">
        <pc:chgData name="Cotter, John P" userId="62c62e31-c744-43eb-9fda-5d31915a216e" providerId="ADAL" clId="{5210DA93-89E7-4F30-A28B-0B21CA0C64F6}" dt="2025-08-04T17:11:29.031" v="3897" actId="47"/>
        <pc:sldMkLst>
          <pc:docMk/>
          <pc:sldMk cId="3994309032" sldId="327"/>
        </pc:sldMkLst>
      </pc:sldChg>
      <pc:sldChg chg="addSp delSp modSp add del mod">
        <pc:chgData name="Cotter, John P" userId="62c62e31-c744-43eb-9fda-5d31915a216e" providerId="ADAL" clId="{5210DA93-89E7-4F30-A28B-0B21CA0C64F6}" dt="2025-08-04T17:14:11.414" v="4002" actId="47"/>
        <pc:sldMkLst>
          <pc:docMk/>
          <pc:sldMk cId="1992444462" sldId="328"/>
        </pc:sldMkLst>
      </pc:sldChg>
      <pc:sldChg chg="modSp new mod ord modNotesTx">
        <pc:chgData name="Cotter, John P" userId="62c62e31-c744-43eb-9fda-5d31915a216e" providerId="ADAL" clId="{5210DA93-89E7-4F30-A28B-0B21CA0C64F6}" dt="2025-08-15T17:05:14.030" v="27865" actId="313"/>
        <pc:sldMkLst>
          <pc:docMk/>
          <pc:sldMk cId="3266784650" sldId="329"/>
        </pc:sldMkLst>
      </pc:sldChg>
      <pc:sldChg chg="add del">
        <pc:chgData name="Cotter, John P" userId="62c62e31-c744-43eb-9fda-5d31915a216e" providerId="ADAL" clId="{5210DA93-89E7-4F30-A28B-0B21CA0C64F6}" dt="2025-08-04T16:50:30.056" v="2133"/>
        <pc:sldMkLst>
          <pc:docMk/>
          <pc:sldMk cId="3451097018" sldId="329"/>
        </pc:sldMkLst>
      </pc:sldChg>
      <pc:sldChg chg="add del">
        <pc:chgData name="Cotter, John P" userId="62c62e31-c744-43eb-9fda-5d31915a216e" providerId="ADAL" clId="{5210DA93-89E7-4F30-A28B-0B21CA0C64F6}" dt="2025-08-04T16:56:13.455" v="2525"/>
        <pc:sldMkLst>
          <pc:docMk/>
          <pc:sldMk cId="2421968195" sldId="330"/>
        </pc:sldMkLst>
      </pc:sldChg>
      <pc:sldChg chg="modSp new mod modNotesTx">
        <pc:chgData name="Cotter, John P" userId="62c62e31-c744-43eb-9fda-5d31915a216e" providerId="ADAL" clId="{5210DA93-89E7-4F30-A28B-0B21CA0C64F6}" dt="2025-08-15T15:04:37.468" v="23083" actId="20577"/>
        <pc:sldMkLst>
          <pc:docMk/>
          <pc:sldMk cId="3658803064" sldId="330"/>
        </pc:sldMkLst>
      </pc:sldChg>
      <pc:sldChg chg="addSp delSp modSp add del mod">
        <pc:chgData name="Cotter, John P" userId="62c62e31-c744-43eb-9fda-5d31915a216e" providerId="ADAL" clId="{5210DA93-89E7-4F30-A28B-0B21CA0C64F6}" dt="2025-08-04T17:05:20.661" v="3586" actId="47"/>
        <pc:sldMkLst>
          <pc:docMk/>
          <pc:sldMk cId="1707923476" sldId="331"/>
        </pc:sldMkLst>
      </pc:sldChg>
      <pc:sldChg chg="modSp add mod ord modNotesTx">
        <pc:chgData name="Cotter, John P" userId="62c62e31-c744-43eb-9fda-5d31915a216e" providerId="ADAL" clId="{5210DA93-89E7-4F30-A28B-0B21CA0C64F6}" dt="2025-08-05T16:02:31.203" v="14895" actId="962"/>
        <pc:sldMkLst>
          <pc:docMk/>
          <pc:sldMk cId="1771568294" sldId="331"/>
        </pc:sldMkLst>
      </pc:sldChg>
      <pc:sldChg chg="delSp modSp add mod ord modNotesTx">
        <pc:chgData name="Cotter, John P" userId="62c62e31-c744-43eb-9fda-5d31915a216e" providerId="ADAL" clId="{5210DA93-89E7-4F30-A28B-0B21CA0C64F6}" dt="2025-08-14T19:41:29.787" v="15698" actId="20577"/>
        <pc:sldMkLst>
          <pc:docMk/>
          <pc:sldMk cId="2447042613" sldId="332"/>
        </pc:sldMkLst>
      </pc:sldChg>
      <pc:sldChg chg="delSp modSp add mod ord modNotesTx">
        <pc:chgData name="Cotter, John P" userId="62c62e31-c744-43eb-9fda-5d31915a216e" providerId="ADAL" clId="{5210DA93-89E7-4F30-A28B-0B21CA0C64F6}" dt="2025-08-05T16:02:14.742" v="14825" actId="962"/>
        <pc:sldMkLst>
          <pc:docMk/>
          <pc:sldMk cId="2897802910" sldId="333"/>
        </pc:sldMkLst>
      </pc:sldChg>
      <pc:sldChg chg="modSp add mod ord modNotesTx">
        <pc:chgData name="Cotter, John P" userId="62c62e31-c744-43eb-9fda-5d31915a216e" providerId="ADAL" clId="{5210DA93-89E7-4F30-A28B-0B21CA0C64F6}" dt="2025-08-05T16:02:09.899" v="14823" actId="962"/>
        <pc:sldMkLst>
          <pc:docMk/>
          <pc:sldMk cId="1700032989" sldId="334"/>
        </pc:sldMkLst>
      </pc:sldChg>
      <pc:sldChg chg="addSp delSp modSp add mod modNotesTx">
        <pc:chgData name="Cotter, John P" userId="62c62e31-c744-43eb-9fda-5d31915a216e" providerId="ADAL" clId="{5210DA93-89E7-4F30-A28B-0B21CA0C64F6}" dt="2025-08-15T14:11:54.995" v="19004" actId="20577"/>
        <pc:sldMkLst>
          <pc:docMk/>
          <pc:sldMk cId="2662775708" sldId="335"/>
        </pc:sldMkLst>
      </pc:sldChg>
      <pc:sldChg chg="add del">
        <pc:chgData name="Cotter, John P" userId="62c62e31-c744-43eb-9fda-5d31915a216e" providerId="ADAL" clId="{5210DA93-89E7-4F30-A28B-0B21CA0C64F6}" dt="2025-08-04T17:19:19.691" v="4072"/>
        <pc:sldMkLst>
          <pc:docMk/>
          <pc:sldMk cId="4228829996" sldId="335"/>
        </pc:sldMkLst>
      </pc:sldChg>
      <pc:sldChg chg="add del">
        <pc:chgData name="Cotter, John P" userId="62c62e31-c744-43eb-9fda-5d31915a216e" providerId="ADAL" clId="{5210DA93-89E7-4F30-A28B-0B21CA0C64F6}" dt="2025-08-04T17:19:44.523" v="4089"/>
        <pc:sldMkLst>
          <pc:docMk/>
          <pc:sldMk cId="554758602" sldId="336"/>
        </pc:sldMkLst>
      </pc:sldChg>
      <pc:sldChg chg="addSp delSp modSp add mod ord modClrScheme chgLayout modNotesTx">
        <pc:chgData name="Cotter, John P" userId="62c62e31-c744-43eb-9fda-5d31915a216e" providerId="ADAL" clId="{5210DA93-89E7-4F30-A28B-0B21CA0C64F6}" dt="2025-08-14T19:42:08.239" v="15700" actId="1076"/>
        <pc:sldMkLst>
          <pc:docMk/>
          <pc:sldMk cId="1078744850" sldId="336"/>
        </pc:sldMkLst>
      </pc:sldChg>
      <pc:sldChg chg="modSp add mod modClrScheme chgLayout modNotesTx">
        <pc:chgData name="Cotter, John P" userId="62c62e31-c744-43eb-9fda-5d31915a216e" providerId="ADAL" clId="{5210DA93-89E7-4F30-A28B-0B21CA0C64F6}" dt="2025-08-14T19:50:37.368" v="15868" actId="115"/>
        <pc:sldMkLst>
          <pc:docMk/>
          <pc:sldMk cId="1652212874" sldId="337"/>
        </pc:sldMkLst>
      </pc:sldChg>
      <pc:sldChg chg="add del">
        <pc:chgData name="Cotter, John P" userId="62c62e31-c744-43eb-9fda-5d31915a216e" providerId="ADAL" clId="{5210DA93-89E7-4F30-A28B-0B21CA0C64F6}" dt="2025-08-04T17:26:11.470" v="4332"/>
        <pc:sldMkLst>
          <pc:docMk/>
          <pc:sldMk cId="648755400" sldId="338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4T19:50:11.540" v="15866" actId="20577"/>
        <pc:sldMkLst>
          <pc:docMk/>
          <pc:sldMk cId="3501085037" sldId="338"/>
        </pc:sldMkLst>
      </pc:sldChg>
      <pc:sldChg chg="addSp delSp modSp add mod modClrScheme modAnim chgLayout modNotesTx">
        <pc:chgData name="Cotter, John P" userId="62c62e31-c744-43eb-9fda-5d31915a216e" providerId="ADAL" clId="{5210DA93-89E7-4F30-A28B-0B21CA0C64F6}" dt="2025-08-14T19:57:55.971" v="16180" actId="962"/>
        <pc:sldMkLst>
          <pc:docMk/>
          <pc:sldMk cId="1765875510" sldId="339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6:56:45.599" v="27831" actId="1076"/>
        <pc:sldMkLst>
          <pc:docMk/>
          <pc:sldMk cId="956416610" sldId="340"/>
        </pc:sldMkLst>
      </pc:sldChg>
      <pc:sldChg chg="modSp add mod modNotesTx">
        <pc:chgData name="Cotter, John P" userId="62c62e31-c744-43eb-9fda-5d31915a216e" providerId="ADAL" clId="{5210DA93-89E7-4F30-A28B-0B21CA0C64F6}" dt="2025-08-15T14:29:02.809" v="19417" actId="5793"/>
        <pc:sldMkLst>
          <pc:docMk/>
          <pc:sldMk cId="3146655506" sldId="341"/>
        </pc:sldMkLst>
      </pc:sldChg>
      <pc:sldChg chg="delSp modSp add mod modClrScheme chgLayout modNotesTx">
        <pc:chgData name="Cotter, John P" userId="62c62e31-c744-43eb-9fda-5d31915a216e" providerId="ADAL" clId="{5210DA93-89E7-4F30-A28B-0B21CA0C64F6}" dt="2025-08-15T14:48:48.324" v="21371" actId="962"/>
        <pc:sldMkLst>
          <pc:docMk/>
          <pc:sldMk cId="1154890816" sldId="342"/>
        </pc:sldMkLst>
      </pc:sldChg>
      <pc:sldChg chg="addSp delSp modSp add del mod">
        <pc:chgData name="Cotter, John P" userId="62c62e31-c744-43eb-9fda-5d31915a216e" providerId="ADAL" clId="{5210DA93-89E7-4F30-A28B-0B21CA0C64F6}" dt="2025-08-05T14:43:56.826" v="7464" actId="2696"/>
        <pc:sldMkLst>
          <pc:docMk/>
          <pc:sldMk cId="3016185990" sldId="342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6:35:46.369" v="26799" actId="20577"/>
        <pc:sldMkLst>
          <pc:docMk/>
          <pc:sldMk cId="1511259734" sldId="343"/>
        </pc:sldMkLst>
      </pc:sldChg>
      <pc:sldChg chg="addSp delSp modSp add mod ord modClrScheme chgLayout modNotesTx">
        <pc:chgData name="Cotter, John P" userId="62c62e31-c744-43eb-9fda-5d31915a216e" providerId="ADAL" clId="{5210DA93-89E7-4F30-A28B-0B21CA0C64F6}" dt="2025-08-15T16:55:49.413" v="27828"/>
        <pc:sldMkLst>
          <pc:docMk/>
          <pc:sldMk cId="87382554" sldId="344"/>
        </pc:sldMkLst>
      </pc:sldChg>
      <pc:sldChg chg="addSp delSp modSp add mod ord modClrScheme chgLayout modNotesTx">
        <pc:chgData name="Cotter, John P" userId="62c62e31-c744-43eb-9fda-5d31915a216e" providerId="ADAL" clId="{5210DA93-89E7-4F30-A28B-0B21CA0C64F6}" dt="2025-08-15T16:35:11.894" v="26769" actId="114"/>
        <pc:sldMkLst>
          <pc:docMk/>
          <pc:sldMk cId="3837388468" sldId="345"/>
        </pc:sldMkLst>
      </pc:sldChg>
      <pc:sldChg chg="addSp delSp modSp add mod ord modClrScheme chgLayout modNotesTx">
        <pc:chgData name="Cotter, John P" userId="62c62e31-c744-43eb-9fda-5d31915a216e" providerId="ADAL" clId="{5210DA93-89E7-4F30-A28B-0B21CA0C64F6}" dt="2025-08-14T19:24:24.132" v="15393" actId="1076"/>
        <pc:sldMkLst>
          <pc:docMk/>
          <pc:sldMk cId="1441173346" sldId="346"/>
        </pc:sldMkLst>
      </pc:sldChg>
      <pc:sldChg chg="addSp delSp modSp add mod modNotesTx">
        <pc:chgData name="Cotter, John P" userId="62c62e31-c744-43eb-9fda-5d31915a216e" providerId="ADAL" clId="{5210DA93-89E7-4F30-A28B-0B21CA0C64F6}" dt="2025-08-15T15:05:52.777" v="23219" actId="20577"/>
        <pc:sldMkLst>
          <pc:docMk/>
          <pc:sldMk cId="1794768649" sldId="347"/>
        </pc:sldMkLst>
      </pc:sldChg>
      <pc:sldChg chg="addSp delSp modSp add del mod modNotesTx">
        <pc:chgData name="Cotter, John P" userId="62c62e31-c744-43eb-9fda-5d31915a216e" providerId="ADAL" clId="{5210DA93-89E7-4F30-A28B-0B21CA0C64F6}" dt="2025-08-05T12:45:19.655" v="6225" actId="47"/>
        <pc:sldMkLst>
          <pc:docMk/>
          <pc:sldMk cId="483324648" sldId="348"/>
        </pc:sldMkLst>
      </pc:sldChg>
      <pc:sldChg chg="addSp delSp modSp add del mod">
        <pc:chgData name="Cotter, John P" userId="62c62e31-c744-43eb-9fda-5d31915a216e" providerId="ADAL" clId="{5210DA93-89E7-4F30-A28B-0B21CA0C64F6}" dt="2025-08-15T11:55:13.324" v="17095" actId="47"/>
        <pc:sldMkLst>
          <pc:docMk/>
          <pc:sldMk cId="2729068427" sldId="349"/>
        </pc:sldMkLst>
      </pc:sldChg>
      <pc:sldChg chg="addSp modSp add mod modClrScheme chgLayout modNotesTx">
        <pc:chgData name="Cotter, John P" userId="62c62e31-c744-43eb-9fda-5d31915a216e" providerId="ADAL" clId="{5210DA93-89E7-4F30-A28B-0B21CA0C64F6}" dt="2025-08-14T21:15:18.920" v="16772" actId="403"/>
        <pc:sldMkLst>
          <pc:docMk/>
          <pc:sldMk cId="2498940835" sldId="350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7:04:42.578" v="27846" actId="14100"/>
        <pc:sldMkLst>
          <pc:docMk/>
          <pc:sldMk cId="198031573" sldId="351"/>
        </pc:sldMkLst>
      </pc:sldChg>
      <pc:sldChg chg="addSp delSp modSp add del mod">
        <pc:chgData name="Cotter, John P" userId="62c62e31-c744-43eb-9fda-5d31915a216e" providerId="ADAL" clId="{5210DA93-89E7-4F30-A28B-0B21CA0C64F6}" dt="2025-08-05T14:39:47.506" v="7245" actId="47"/>
        <pc:sldMkLst>
          <pc:docMk/>
          <pc:sldMk cId="2413443842" sldId="352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7:05:32.549" v="27867" actId="114"/>
        <pc:sldMkLst>
          <pc:docMk/>
          <pc:sldMk cId="2446167007" sldId="352"/>
        </pc:sldMkLst>
      </pc:sldChg>
      <pc:sldChg chg="add del">
        <pc:chgData name="Cotter, John P" userId="62c62e31-c744-43eb-9fda-5d31915a216e" providerId="ADAL" clId="{5210DA93-89E7-4F30-A28B-0B21CA0C64F6}" dt="2025-08-14T19:29:23.325" v="15450"/>
        <pc:sldMkLst>
          <pc:docMk/>
          <pc:sldMk cId="1099961159" sldId="353"/>
        </pc:sldMkLst>
      </pc:sldChg>
      <pc:sldChg chg="add del">
        <pc:chgData name="Cotter, John P" userId="62c62e31-c744-43eb-9fda-5d31915a216e" providerId="ADAL" clId="{5210DA93-89E7-4F30-A28B-0B21CA0C64F6}" dt="2025-08-05T14:42:48.278" v="7463" actId="2696"/>
        <pc:sldMkLst>
          <pc:docMk/>
          <pc:sldMk cId="1591034108" sldId="353"/>
        </pc:sldMkLst>
      </pc:sldChg>
      <pc:sldChg chg="addSp delSp modSp new mod modNotesTx">
        <pc:chgData name="Cotter, John P" userId="62c62e31-c744-43eb-9fda-5d31915a216e" providerId="ADAL" clId="{5210DA93-89E7-4F30-A28B-0B21CA0C64F6}" dt="2025-08-14T19:37:00.688" v="15644" actId="1076"/>
        <pc:sldMkLst>
          <pc:docMk/>
          <pc:sldMk cId="2124807774" sldId="353"/>
        </pc:sldMkLst>
      </pc:sldChg>
      <pc:sldChg chg="addSp delSp modSp add mod ord modNotesTx">
        <pc:chgData name="Cotter, John P" userId="62c62e31-c744-43eb-9fda-5d31915a216e" providerId="ADAL" clId="{5210DA93-89E7-4F30-A28B-0B21CA0C64F6}" dt="2025-08-15T15:22:57.966" v="26641" actId="114"/>
        <pc:sldMkLst>
          <pc:docMk/>
          <pc:sldMk cId="2852145040" sldId="354"/>
        </pc:sldMkLst>
      </pc:sldChg>
      <pc:sldChg chg="add del">
        <pc:chgData name="Cotter, John P" userId="62c62e31-c744-43eb-9fda-5d31915a216e" providerId="ADAL" clId="{5210DA93-89E7-4F30-A28B-0B21CA0C64F6}" dt="2025-08-14T19:32:01.466" v="15505"/>
        <pc:sldMkLst>
          <pc:docMk/>
          <pc:sldMk cId="4291565308" sldId="354"/>
        </pc:sldMkLst>
      </pc:sldChg>
      <pc:sldChg chg="addSp delSp modSp add mod modNotesTx">
        <pc:chgData name="Cotter, John P" userId="62c62e31-c744-43eb-9fda-5d31915a216e" providerId="ADAL" clId="{5210DA93-89E7-4F30-A28B-0B21CA0C64F6}" dt="2025-08-15T15:21:24.798" v="26292" actId="20577"/>
        <pc:sldMkLst>
          <pc:docMk/>
          <pc:sldMk cId="3341188444" sldId="355"/>
        </pc:sldMkLst>
      </pc:sldChg>
      <pc:sldChg chg="addSp delSp modSp add mod modAnim">
        <pc:chgData name="Cotter, John P" userId="62c62e31-c744-43eb-9fda-5d31915a216e" providerId="ADAL" clId="{5210DA93-89E7-4F30-A28B-0B21CA0C64F6}" dt="2025-08-15T12:18:19.769" v="17360" actId="1076"/>
        <pc:sldMkLst>
          <pc:docMk/>
          <pc:sldMk cId="1036801230" sldId="356"/>
        </pc:sldMkLst>
      </pc:sldChg>
      <pc:sldChg chg="addSp delSp modSp add del mod">
        <pc:chgData name="Cotter, John P" userId="62c62e31-c744-43eb-9fda-5d31915a216e" providerId="ADAL" clId="{5210DA93-89E7-4F30-A28B-0B21CA0C64F6}" dt="2025-08-15T12:18:02.301" v="17357" actId="47"/>
        <pc:sldMkLst>
          <pc:docMk/>
          <pc:sldMk cId="3566036522" sldId="357"/>
        </pc:sldMkLst>
      </pc:sldChg>
      <pc:sldChg chg="addSp delSp modSp add mod delAnim">
        <pc:chgData name="Cotter, John P" userId="62c62e31-c744-43eb-9fda-5d31915a216e" providerId="ADAL" clId="{5210DA93-89E7-4F30-A28B-0B21CA0C64F6}" dt="2025-08-15T12:19:16.919" v="17378" actId="1037"/>
        <pc:sldMkLst>
          <pc:docMk/>
          <pc:sldMk cId="3857063956" sldId="358"/>
        </pc:sldMkLst>
      </pc:sldChg>
      <pc:sldChg chg="addSp delSp modSp add mod ord modNotesTx">
        <pc:chgData name="Cotter, John P" userId="62c62e31-c744-43eb-9fda-5d31915a216e" providerId="ADAL" clId="{5210DA93-89E7-4F30-A28B-0B21CA0C64F6}" dt="2025-08-15T15:19:38.742" v="25834" actId="20577"/>
        <pc:sldMkLst>
          <pc:docMk/>
          <pc:sldMk cId="3541451137" sldId="359"/>
        </pc:sldMkLst>
      </pc:sldChg>
      <pc:sldChg chg="addSp delSp modSp add mod modAnim modNotesTx">
        <pc:chgData name="Cotter, John P" userId="62c62e31-c744-43eb-9fda-5d31915a216e" providerId="ADAL" clId="{5210DA93-89E7-4F30-A28B-0B21CA0C64F6}" dt="2025-08-15T14:28:06.171" v="19294" actId="20577"/>
        <pc:sldMkLst>
          <pc:docMk/>
          <pc:sldMk cId="3468880993" sldId="360"/>
        </pc:sldMkLst>
      </pc:sldChg>
      <pc:sldChg chg="addSp delSp modSp add mod ord">
        <pc:chgData name="Cotter, John P" userId="62c62e31-c744-43eb-9fda-5d31915a216e" providerId="ADAL" clId="{5210DA93-89E7-4F30-A28B-0B21CA0C64F6}" dt="2025-08-15T13:06:49.236" v="17700" actId="404"/>
        <pc:sldMkLst>
          <pc:docMk/>
          <pc:sldMk cId="1108036291" sldId="361"/>
        </pc:sldMkLst>
      </pc:sldChg>
      <pc:sldChg chg="modSp add mod modNotesTx">
        <pc:chgData name="Cotter, John P" userId="62c62e31-c744-43eb-9fda-5d31915a216e" providerId="ADAL" clId="{5210DA93-89E7-4F30-A28B-0B21CA0C64F6}" dt="2025-08-14T21:24:51.032" v="16905" actId="20577"/>
        <pc:sldMkLst>
          <pc:docMk/>
          <pc:sldMk cId="1614264777" sldId="362"/>
        </pc:sldMkLst>
      </pc:sldChg>
      <pc:sldChg chg="delSp modSp add del mod">
        <pc:chgData name="Cotter, John P" userId="62c62e31-c744-43eb-9fda-5d31915a216e" providerId="ADAL" clId="{5210DA93-89E7-4F30-A28B-0B21CA0C64F6}" dt="2025-08-15T11:56:11.528" v="17101" actId="47"/>
        <pc:sldMkLst>
          <pc:docMk/>
          <pc:sldMk cId="2643160755" sldId="363"/>
        </pc:sldMkLst>
      </pc:sldChg>
      <pc:sldChg chg="addSp delSp modSp add del mod modClrScheme chgLayout">
        <pc:chgData name="Cotter, John P" userId="62c62e31-c744-43eb-9fda-5d31915a216e" providerId="ADAL" clId="{5210DA93-89E7-4F30-A28B-0B21CA0C64F6}" dt="2025-08-15T12:10:29.096" v="17286" actId="47"/>
        <pc:sldMkLst>
          <pc:docMk/>
          <pc:sldMk cId="2310631900" sldId="364"/>
        </pc:sldMkLst>
      </pc:sldChg>
      <pc:sldChg chg="addSp delSp modSp add del mod">
        <pc:chgData name="Cotter, John P" userId="62c62e31-c744-43eb-9fda-5d31915a216e" providerId="ADAL" clId="{5210DA93-89E7-4F30-A28B-0B21CA0C64F6}" dt="2025-08-15T11:53:42.375" v="17059" actId="47"/>
        <pc:sldMkLst>
          <pc:docMk/>
          <pc:sldMk cId="2393487959" sldId="365"/>
        </pc:sldMkLst>
      </pc:sldChg>
      <pc:sldChg chg="addSp delSp modSp add mod ord modClrScheme chgLayout modNotesTx">
        <pc:chgData name="Cotter, John P" userId="62c62e31-c744-43eb-9fda-5d31915a216e" providerId="ADAL" clId="{5210DA93-89E7-4F30-A28B-0B21CA0C64F6}" dt="2025-08-15T16:57:29.013" v="27832" actId="1076"/>
        <pc:sldMkLst>
          <pc:docMk/>
          <pc:sldMk cId="3468201551" sldId="366"/>
        </pc:sldMkLst>
      </pc:sldChg>
      <pc:sldChg chg="delSp modSp add mod modNotesTx">
        <pc:chgData name="Cotter, John P" userId="62c62e31-c744-43eb-9fda-5d31915a216e" providerId="ADAL" clId="{5210DA93-89E7-4F30-A28B-0B21CA0C64F6}" dt="2025-08-15T15:15:23.992" v="24988" actId="20577"/>
        <pc:sldMkLst>
          <pc:docMk/>
          <pc:sldMk cId="976264601" sldId="367"/>
        </pc:sldMkLst>
      </pc:sldChg>
      <pc:sldChg chg="addSp delSp modSp add mod modNotesTx">
        <pc:chgData name="Cotter, John P" userId="62c62e31-c744-43eb-9fda-5d31915a216e" providerId="ADAL" clId="{5210DA93-89E7-4F30-A28B-0B21CA0C64F6}" dt="2025-08-15T15:17:17.152" v="25268" actId="20577"/>
        <pc:sldMkLst>
          <pc:docMk/>
          <pc:sldMk cId="2147150090" sldId="368"/>
        </pc:sldMkLst>
      </pc:sldChg>
      <pc:sldChg chg="modSp add del mod">
        <pc:chgData name="Cotter, John P" userId="62c62e31-c744-43eb-9fda-5d31915a216e" providerId="ADAL" clId="{5210DA93-89E7-4F30-A28B-0B21CA0C64F6}" dt="2025-08-15T12:17:18.449" v="17330" actId="2890"/>
        <pc:sldMkLst>
          <pc:docMk/>
          <pc:sldMk cId="952280082" sldId="369"/>
        </pc:sldMkLst>
      </pc:sldChg>
      <pc:sldChg chg="addSp delSp modSp add mod">
        <pc:chgData name="Cotter, John P" userId="62c62e31-c744-43eb-9fda-5d31915a216e" providerId="ADAL" clId="{5210DA93-89E7-4F30-A28B-0B21CA0C64F6}" dt="2025-08-15T14:26:59.222" v="19230" actId="14100"/>
        <pc:sldMkLst>
          <pc:docMk/>
          <pc:sldMk cId="2223355131" sldId="369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7:00:20.814" v="27837" actId="1076"/>
        <pc:sldMkLst>
          <pc:docMk/>
          <pc:sldMk cId="3769103937" sldId="370"/>
        </pc:sldMkLst>
      </pc:sldChg>
      <pc:sldChg chg="addSp delSp modSp add mod ord modAnim modNotesTx">
        <pc:chgData name="Cotter, John P" userId="62c62e31-c744-43eb-9fda-5d31915a216e" providerId="ADAL" clId="{5210DA93-89E7-4F30-A28B-0B21CA0C64F6}" dt="2025-08-15T15:09:27.684" v="24079" actId="113"/>
        <pc:sldMkLst>
          <pc:docMk/>
          <pc:sldMk cId="771582346" sldId="371"/>
        </pc:sldMkLst>
      </pc:sldChg>
      <pc:sldChg chg="addSp delSp modSp add mod modClrScheme chgLayout modNotesTx">
        <pc:chgData name="Cotter, John P" userId="62c62e31-c744-43eb-9fda-5d31915a216e" providerId="ADAL" clId="{5210DA93-89E7-4F30-A28B-0B21CA0C64F6}" dt="2025-08-15T17:07:22.959" v="27886" actId="20577"/>
        <pc:sldMkLst>
          <pc:docMk/>
          <pc:sldMk cId="2195450614" sldId="372"/>
        </pc:sldMkLst>
      </pc:sldChg>
      <pc:sldChg chg="addSp delSp modSp add mod modNotesTx">
        <pc:chgData name="Cotter, John P" userId="62c62e31-c744-43eb-9fda-5d31915a216e" providerId="ADAL" clId="{5210DA93-89E7-4F30-A28B-0B21CA0C64F6}" dt="2025-08-15T14:47:43.819" v="21318" actId="20577"/>
        <pc:sldMkLst>
          <pc:docMk/>
          <pc:sldMk cId="3471928679" sldId="373"/>
        </pc:sldMkLst>
      </pc:sldChg>
      <pc:sldChg chg="addSp delSp modSp add mod modNotesTx">
        <pc:chgData name="Cotter, John P" userId="62c62e31-c744-43eb-9fda-5d31915a216e" providerId="ADAL" clId="{5210DA93-89E7-4F30-A28B-0B21CA0C64F6}" dt="2025-08-15T15:11:27.308" v="24405" actId="20577"/>
        <pc:sldMkLst>
          <pc:docMk/>
          <pc:sldMk cId="2684673440" sldId="374"/>
        </pc:sldMkLst>
      </pc:sldChg>
      <pc:sldChg chg="addSp delSp modSp add mod modNotesTx">
        <pc:chgData name="Cotter, John P" userId="62c62e31-c744-43eb-9fda-5d31915a216e" providerId="ADAL" clId="{5210DA93-89E7-4F30-A28B-0B21CA0C64F6}" dt="2025-08-15T14:39:24.397" v="20150" actId="20577"/>
        <pc:sldMkLst>
          <pc:docMk/>
          <pc:sldMk cId="580048403" sldId="375"/>
        </pc:sldMkLst>
      </pc:sldChg>
      <pc:sldChg chg="addSp delSp modSp add mod ord modNotesTx">
        <pc:chgData name="Cotter, John P" userId="62c62e31-c744-43eb-9fda-5d31915a216e" providerId="ADAL" clId="{5210DA93-89E7-4F30-A28B-0B21CA0C64F6}" dt="2025-08-15T16:41:14.586" v="27226" actId="20577"/>
        <pc:sldMkLst>
          <pc:docMk/>
          <pc:sldMk cId="1970232964" sldId="376"/>
        </pc:sldMkLst>
      </pc:sldChg>
      <pc:sldChg chg="addSp delSp modSp add mod modNotesTx">
        <pc:chgData name="Cotter, John P" userId="62c62e31-c744-43eb-9fda-5d31915a216e" providerId="ADAL" clId="{5210DA93-89E7-4F30-A28B-0B21CA0C64F6}" dt="2025-08-15T16:53:09.349" v="27817" actId="20577"/>
        <pc:sldMkLst>
          <pc:docMk/>
          <pc:sldMk cId="219441450" sldId="377"/>
        </pc:sldMkLst>
      </pc:sldChg>
      <pc:sldMasterChg chg="delSldLayout">
        <pc:chgData name="Cotter, John P" userId="62c62e31-c744-43eb-9fda-5d31915a216e" providerId="ADAL" clId="{5210DA93-89E7-4F30-A28B-0B21CA0C64F6}" dt="2025-08-04T16:32:41.185" v="1887" actId="47"/>
        <pc:sldMasterMkLst>
          <pc:docMk/>
          <pc:sldMasterMk cId="3196112133" sldId="2147483656"/>
        </pc:sldMasterMkLst>
        <pc:sldLayoutChg chg="del">
          <pc:chgData name="Cotter, John P" userId="62c62e31-c744-43eb-9fda-5d31915a216e" providerId="ADAL" clId="{5210DA93-89E7-4F30-A28B-0B21CA0C64F6}" dt="2025-08-04T16:32:41.185" v="1887" actId="47"/>
          <pc:sldLayoutMkLst>
            <pc:docMk/>
            <pc:sldMasterMk cId="3196112133" sldId="2147483656"/>
            <pc:sldLayoutMk cId="434195928" sldId="2147483828"/>
          </pc:sldLayoutMkLst>
        </pc:sldLayoutChg>
      </pc:sldMasterChg>
    </pc:docChg>
  </pc:docChgLst>
  <pc:docChgLst>
    <pc:chgData name="Cotter, John P" userId="S::john.cotter@nc.gov::62c62e31-c744-43eb-9fda-5d31915a216e" providerId="AD" clId="Web-{8E5F3EEE-DA94-B018-B2E2-A2661985865D}"/>
    <pc:docChg chg="modSld">
      <pc:chgData name="Cotter, John P" userId="S::john.cotter@nc.gov::62c62e31-c744-43eb-9fda-5d31915a216e" providerId="AD" clId="Web-{8E5F3EEE-DA94-B018-B2E2-A2661985865D}" dt="2025-08-29T17:35:54.786" v="22"/>
      <pc:docMkLst>
        <pc:docMk/>
      </pc:docMkLst>
      <pc:sldChg chg="modNotes">
        <pc:chgData name="Cotter, John P" userId="S::john.cotter@nc.gov::62c62e31-c744-43eb-9fda-5d31915a216e" providerId="AD" clId="Web-{8E5F3EEE-DA94-B018-B2E2-A2661985865D}" dt="2025-08-29T17:35:54.786" v="22"/>
        <pc:sldMkLst>
          <pc:docMk/>
          <pc:sldMk cId="1980064427" sldId="319"/>
        </pc:sldMkLst>
      </pc:sldChg>
      <pc:sldChg chg="modNotes">
        <pc:chgData name="Cotter, John P" userId="S::john.cotter@nc.gov::62c62e31-c744-43eb-9fda-5d31915a216e" providerId="AD" clId="Web-{8E5F3EEE-DA94-B018-B2E2-A2661985865D}" dt="2025-08-29T17:35:22.709" v="12"/>
        <pc:sldMkLst>
          <pc:docMk/>
          <pc:sldMk cId="1154890816" sldId="342"/>
        </pc:sldMkLst>
      </pc:sldChg>
      <pc:sldChg chg="modNotes">
        <pc:chgData name="Cotter, John P" userId="S::john.cotter@nc.gov::62c62e31-c744-43eb-9fda-5d31915a216e" providerId="AD" clId="Web-{8E5F3EEE-DA94-B018-B2E2-A2661985865D}" dt="2025-08-29T17:35:44.599" v="21"/>
        <pc:sldMkLst>
          <pc:docMk/>
          <pc:sldMk cId="2124807774" sldId="35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D92BBAD-C280-11A6-4A7F-2B24CC485A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2E59E-8DF2-460F-BD2C-47CE1CE1ED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CDIT Logo" descr="N.C. Department of Information Technology Logo">
            <a:extLst>
              <a:ext uri="{FF2B5EF4-FFF2-40B4-BE49-F238E27FC236}">
                <a16:creationId xmlns:a16="http://schemas.microsoft.com/office/drawing/2014/main" id="{30AB16E2-1169-11CF-E28F-DFEEBC6A9D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55" y="352314"/>
            <a:ext cx="2565070" cy="4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07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/>
          <p:cNvSpPr>
            <a:spLocks noGrp="1" noRot="1" noMove="1" noResize="1" noEditPoints="1" noAdjustHandles="1" noChangeArrowheads="1" noChangeShapeType="1"/>
          </p:cNvSpPr>
          <p:nvPr>
            <p:ph type="sldNum" sz="quarter" idx="5"/>
          </p:nvPr>
        </p:nvSpPr>
        <p:spPr>
          <a:xfrm>
            <a:off x="3378200" y="8525449"/>
            <a:ext cx="2971800" cy="458787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/>
            </a:lvl1pPr>
          </a:lstStyle>
          <a:p>
            <a:fld id="{44BF3D15-DA4D-4AC0-85EE-660C754EC13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Notes Placeholder"/>
          <p:cNvSpPr>
            <a:spLocks noGrp="1" noRot="1" noMove="1" noResize="1" noEditPoints="1" noAdjustHandles="1" noChangeArrowheads="1" noChangeShapeType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">
            <a:extLst>
              <a:ext uri="{FF2B5EF4-FFF2-40B4-BE49-F238E27FC236}">
                <a16:creationId xmlns:a16="http://schemas.microsoft.com/office/drawing/2014/main" id="{EE046CD0-6CB0-450D-DF21-B485FD284971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pic>
        <p:nvPicPr>
          <p:cNvPr id="9" name="NCDIT Logo" descr="N.C. Department of Information Technology Logo">
            <a:extLst>
              <a:ext uri="{FF2B5EF4-FFF2-40B4-BE49-F238E27FC236}">
                <a16:creationId xmlns:a16="http://schemas.microsoft.com/office/drawing/2014/main" id="{569F1023-AC2C-F569-2DDD-6223765642E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55" y="352314"/>
            <a:ext cx="2565070" cy="4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8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15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88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5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08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CA5F1-26B8-E06D-3648-5ACE641C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DDD861-4FE1-856B-317A-E0DEC9D25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4BFE5-99AD-42B1-2FDB-B9E55A9EF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686A0-37D7-43E2-3752-A8E77927E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73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287D-BABF-A72A-8D0F-733E0A65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9ADE4-972C-BF36-22C7-E87D4EDA5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9FB02-DCCD-218F-AF1B-8B98F4B2B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9CC5E-64CD-3124-438D-4271C3D85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13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979B-7FBB-AD32-8DBC-E3C886447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B0536E-A56E-6D32-E523-0EE3FA75E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03DAC-EAF2-48B4-CDEB-C4CFDD7C6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B86F4-20F2-3EF7-64C6-72E63CF2A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66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E874B-082B-82C0-4068-5D4E1AAFD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BC109-F386-CD66-97E4-96A6891B9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A6387-61E8-0A19-6DC9-41A2C77EF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1490E-0CFD-F57B-2EAA-4A835C230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3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AC3A3-B089-D5F9-D61B-8AA20388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D3B0A-0EDC-1A88-07D0-348678CBC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E048C-083B-B370-6C8D-B45D81A59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961BD-4E42-0DFB-245E-977A50A30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6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0E90D-57E2-359F-E55E-798DA338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07DA0-C85E-4C12-011F-044836D3A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27C42-CC4D-D7E4-CBD7-B3D973114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8F504-6FD5-26E6-40D7-695535B7F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14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A3520-31EE-075B-4AC2-44BAA7137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1D2E7-6E52-1B2B-59E8-8C7E46838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11463-9146-0556-E58C-EDB40F6AC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57B97-4905-E445-9BAD-8CFDBE8C1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0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124F5-5CF5-7F2D-460F-C88ACAEF2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11ACD-2649-FA85-090C-1105CFD22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1D39B-F2AA-2519-8EFB-BF858FFA1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A7A44-C3A8-B580-66C0-CDAD921B3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48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E6DA4-8F6C-C4DF-B47C-80EB4A51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B5344-FFE8-61A8-3B7B-6B90C5FC7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67F194-1501-27A8-70D9-29AE76B89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C3367-ED0A-6F8E-696D-5BF8F6C42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9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37F2-8A51-3501-BD46-A871EB2DA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DE326-B4E4-92AE-841F-9053522A5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6FE26-CB26-DEDC-8F9C-AF6DE64BE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7A501-44A8-8695-A84E-9910260E5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09B5-16A7-84CE-9776-12C1F9B4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DAE5C-584B-A3C0-20C1-CF51684FF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98066-86DB-53D0-AC4D-654D5FFEA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5E84A-3D5D-88E2-1AAC-7AD18DA25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A1255-2893-176C-F7AB-A0C98E7D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C76FC-C71A-F7C2-9066-8F639C3E7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B29BC-9837-5E1A-D0A0-4E959A499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01B79-D4E0-C5E3-6B34-5CEFB8FC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2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41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995A0-E50F-C521-CFC7-6FC931D18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D0631-0C61-6786-5158-0845A88F8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B4D042-5EC6-E995-94BC-7851C79B4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B5135-2FE9-BEA1-8FF9-16D9EE8A5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94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49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21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11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0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72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8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40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97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32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7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60CBD-0FED-1332-F86F-4C37A8A3A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E93DF-2779-21E9-0F48-B7C9E26DB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FDDEF4-0DBA-81C0-5D74-14DA14219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2F416-43FC-EA21-59B9-5115DA705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54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57B3-1F24-0E51-03DD-8B0107060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4159E-1FE2-D228-190C-B0737D174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48457-CD58-7E10-51A7-0D4F7A66E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B2FBD-F7F4-E4F2-79AA-0B83BA727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6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4E6D1-C745-8DB0-CB79-EA155CCD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3B117-89AC-7AD6-0CB7-4BADF759F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CB009-BB11-E5D1-DE51-E53DB4174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DC888-A618-651B-F565-3BC63805E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16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85099-49FD-0C03-908C-FD0AB644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2ADA70-C3D3-5F62-C2E5-B1823BEF7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5E9B5-A72D-BCD6-4F26-8C7E4C531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AEA1F-332D-DB3C-F7F0-69CDC4929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20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434D6-5E29-0696-36C3-5F3341CD9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14A79E-0ED2-28E3-CCAB-537FB3290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7CE187-2CCF-BB93-C485-B38456E44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5AC15-B40B-41C2-2D08-990EED3D7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03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ECB88-3AE0-C2DB-3E2F-40E314F38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E20031-443B-20B1-4F48-1EFE1BCA4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975202-A3CF-30CB-2D21-D93AB0921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34F2D-A37C-BA0C-AB25-4AD332BA5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33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720C8-116F-3EF7-4BA1-E8407BF36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97A53-9A77-4456-9EFC-055BD13FE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80559-700C-FED7-AE06-E498DA7F0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64C66-131A-6351-EDE3-25084C624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22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994CA-FAC7-1541-B484-7C0E5AF5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61863-22BE-7C58-D744-5EBB9AC0C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C220C-02B9-717D-86B4-B1EF53318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16B0-AF38-23AD-72BC-F046B05DA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4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72BB2-1055-C61B-5CFB-FE4E6C599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FA7536-428E-3B9D-ACC1-BC6BBF0FE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0A891-F58A-3C92-F037-68E3BF115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248AC-0D90-90A9-38CD-2ACC4AA94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566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5C1B1-AC64-8812-27B5-7EDD99547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5DEE5-2D19-3764-0609-33A466F4A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92442-7CE0-8618-2A3D-8E37B3879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A92E1-6926-D2C1-19FE-B6BB85341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06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1716-FDC7-2A30-206A-BCB93F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267C7-1B67-7EBB-03A8-606C201A4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A3E47-D580-FD4F-FF86-67AD2CD75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BE9F0-4123-8E9E-1A17-03C0DC9A4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059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459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305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D00B9-027C-B7A0-47FF-1D9A584B8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EA8ED-EC22-1F2C-7E78-A09108893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4BBA9-309C-35AD-2679-6D4C57ADA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E5FCE-9FEB-7D24-42CB-059F1AAE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7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566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6129B-1E57-4B5D-9135-E3B706BD9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C9B45-6ADB-C1DB-7076-F5846177A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A7D57-D439-6801-9FF5-84D62AE06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27B8C-EC60-45D4-A4DB-30CF257E1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34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37265-7273-1D34-A0A2-F6D6B0599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23D75-5AC6-F792-07F2-D7EFF2475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F010A-284D-02A9-13D3-464BC20EA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With the status column, the color of the rows don’t matter.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B9E3-B347-0D4A-2F67-A19715AE9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8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D3581-6DBC-C645-880A-E2137D798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9D4D9-B8E7-B907-E893-E93878784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8C106-12B8-D02C-C262-8BA31BD82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F2910-9B25-49D3-FF1A-64AA7DE06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075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316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769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255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426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3A4CA-ACA8-B450-4406-3E519D6C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35D247-7C80-A4CD-D103-D81505C67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7719F-8AD9-8073-F4F9-0A58023D1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59318-90E1-BF25-7B3A-4FDFCA709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034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ABF7-7D30-00CC-939E-1A6748CB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CCB2D-76D9-0841-7657-8812F3F23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1362A-AF1E-CDB8-0554-ED1FEF5AB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53D02-45DD-B9C0-DF46-A2BB79431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201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84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E278-3129-5753-BC92-22DEFAC25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6AA2F-E001-C264-70E3-9BAC95C29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41683-D860-4946-9DF2-ED75D9DF6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9F980-347B-FE4A-1EE6-83027FA06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404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4A530-7C75-2FBC-F912-83A29982B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D620B-5557-749F-2C84-6DFBFFA79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6C4E9E-8019-2F4C-95C4-5A2C9F3CA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AC226-A0EC-FA6C-8CAC-F32ED22D1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394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AD748-0B89-C96B-1E77-7EC0BBF44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FDD8FC-4FB0-B481-9112-AFE820804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296BE-9450-8411-939B-649989A2E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62815-D887-BF69-FA4F-213E6BD5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242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E0A7-5DEF-5AE2-697A-803009AB0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4FBDFF-FF5D-7F48-81F4-159426A7D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8C304-0E2E-C787-4D0E-A9D8C7AF2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81207-8D73-2FF6-EC98-FB4023966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568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8A90B-452D-D540-7801-E2C5A94E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30752-5E8D-D9B3-8B65-D13709E6F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AD802-B3E9-0AB0-22A4-02CCAA626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9CE36-659A-CD02-CC99-3C0BDE637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789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0C6CA-84C5-B4D1-8125-F50C9D2B2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62700A-A03E-40BF-8C41-A27376E7B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179155-1324-4640-70B4-C832C6A2B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8012E-CAAA-6679-14E0-086AD0F9F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18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55706-E03C-FCA9-70CB-B24CB3885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3F55B-A596-DABD-6FE6-53A667B08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628AF-9564-D5C6-902D-99DB53E7F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1E47F-51DF-2C28-0C7A-3F0F56CD2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92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8558-8BF2-4D95-2FF5-980C522E5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442F7-2263-251E-4906-6720BBF50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C660F-622E-1605-BFEB-4C35AB66B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313F1-0257-BF1B-5D5F-332D01512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314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C28D-F6D4-5C4E-1E73-6E01FE438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CDB31-8B67-D0C5-C1E5-935A24183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69B7E-C120-6D5F-EDD7-37DDE2FF4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450BA-86BD-A12F-50DE-D4CEE54CB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251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0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935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2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09028-E79B-6AD4-D8DA-46D68691E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788D0-4A2A-0AB7-8657-8C87656F1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5F628-8E9A-35B7-65A3-C785F4024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29763-E981-6013-2AFE-8A53E2044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6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B164F-8E40-6356-469F-AB3E202BB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793DC-B017-386D-0D07-4FE8FAE52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AA124-605F-9F37-B407-4E8EF8274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D3C06-45C5-7594-4F41-0AE4D7DE5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3D15-DA4D-4AC0-85EE-660C754EC1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1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>
            <a:extLst>
              <a:ext uri="{FF2B5EF4-FFF2-40B4-BE49-F238E27FC236}">
                <a16:creationId xmlns:a16="http://schemas.microsoft.com/office/drawing/2014/main" id="{9B976787-2BE7-C144-D8CF-B021972A53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855345" y="644886"/>
            <a:ext cx="7949184" cy="26129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Presenter Information">
            <a:extLst>
              <a:ext uri="{FF2B5EF4-FFF2-40B4-BE49-F238E27FC236}">
                <a16:creationId xmlns:a16="http://schemas.microsoft.com/office/drawing/2014/main" id="{A74736C8-50CA-C92A-4B98-8C94701A21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855345" y="3327470"/>
            <a:ext cx="7949184" cy="2515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</a:t>
            </a:r>
            <a:br>
              <a:rPr lang="en-US"/>
            </a:br>
            <a:r>
              <a:rPr lang="en-US"/>
              <a:t>Division or Program</a:t>
            </a:r>
            <a:br>
              <a:rPr lang="en-US"/>
            </a:br>
            <a:br>
              <a:rPr lang="en-US"/>
            </a:br>
            <a:r>
              <a:rPr lang="en-US"/>
              <a:t>Month XX, 20XX</a:t>
            </a:r>
          </a:p>
        </p:txBody>
      </p:sp>
    </p:spTree>
    <p:extLst>
      <p:ext uri="{BB962C8B-B14F-4D97-AF65-F5344CB8AC3E}">
        <p14:creationId xmlns:p14="http://schemas.microsoft.com/office/powerpoint/2010/main" val="33385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7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Title">
            <a:extLst>
              <a:ext uri="{FF2B5EF4-FFF2-40B4-BE49-F238E27FC236}">
                <a16:creationId xmlns:a16="http://schemas.microsoft.com/office/drawing/2014/main" id="{4FFDE156-176C-C1A4-A82D-3A262491FE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46176" y="1389380"/>
            <a:ext cx="91440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Section Subtitle">
            <a:extLst>
              <a:ext uri="{FF2B5EF4-FFF2-40B4-BE49-F238E27FC236}">
                <a16:creationId xmlns:a16="http://schemas.microsoft.com/office/drawing/2014/main" id="{FB38CF8D-9848-B1BD-F405-AB989A05E8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46176" y="3897629"/>
            <a:ext cx="9144000" cy="18200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an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34128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E2C2BE9E-E754-E36C-1FA9-CD66795D3A31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-9525" y="2973141"/>
            <a:ext cx="12191999" cy="17708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 marL="0" indent="0" algn="ctr">
              <a:buNone/>
            </a:pPr>
            <a:r>
              <a:rPr lang="en-US"/>
              <a:t>Presenter</a:t>
            </a:r>
          </a:p>
          <a:p>
            <a:pPr marL="0" indent="0" algn="ctr">
              <a:buNone/>
            </a:pPr>
            <a:r>
              <a:rPr lang="en-US"/>
              <a:t>Presenter Title</a:t>
            </a:r>
          </a:p>
          <a:p>
            <a:pPr marL="0" indent="0" algn="ctr">
              <a:buNone/>
            </a:pPr>
            <a:r>
              <a:rPr lang="en-US"/>
              <a:t>Contact Information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9CEC6BA-9CD8-8CEC-D620-B36C9F43B8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50276"/>
            <a:ext cx="10515600" cy="656492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335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BF7372E5-8CE1-BF70-175C-88C08E30E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1B0A9411-BDAE-A55D-3D7B-798DF0F44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42950"/>
            <a:ext cx="10515600" cy="473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9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BF7372E5-8CE1-BF70-175C-88C08E30E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638DC4B-3D79-4769-7DA0-C91C2083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584"/>
            <a:ext cx="4876800" cy="473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136093C-711E-2D3C-86CD-6E57E1EBA2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77000" y="1253331"/>
            <a:ext cx="4876800" cy="473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5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C15319A6-E1B6-41FB-FD24-4D867067E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9237"/>
            <a:ext cx="10515600" cy="561467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E7F560D4-EF1E-E0CF-2B8D-174BBCEF6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584"/>
            <a:ext cx="5074920" cy="4736592"/>
          </a:xfrm>
        </p:spPr>
        <p:txBody>
          <a:bodyPr>
            <a:noAutofit/>
          </a:bodyPr>
          <a:lstStyle>
            <a:lvl1pPr marL="225425" indent="-225425">
              <a:spcBef>
                <a:spcPts val="0"/>
              </a:spcBef>
              <a:buFont typeface="Arial" panose="020B0604020202020204" pitchFamily="34" charset="0"/>
              <a:buChar char="•"/>
              <a:defRPr sz="28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401BF321-0293-330F-CD60-11EE55D17FE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218238" y="1243584"/>
            <a:ext cx="5135562" cy="47365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E54CCD44-211C-1042-7D19-AB41D7456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9237"/>
            <a:ext cx="10515600" cy="5614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ext Placeholder">
            <a:extLst>
              <a:ext uri="{FF2B5EF4-FFF2-40B4-BE49-F238E27FC236}">
                <a16:creationId xmlns:a16="http://schemas.microsoft.com/office/drawing/2014/main" id="{EED8CB35-0CFB-5C16-33E3-2869665BDA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42950"/>
            <a:ext cx="10515600" cy="47371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9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84B7E651-DEF9-91D5-65B1-782A6404D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9237"/>
            <a:ext cx="10515600" cy="5614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3260D9E-FE41-BC92-B4A8-439A7B0DD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584"/>
            <a:ext cx="4876800" cy="473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33BD879-3291-5EA2-5D6E-456679E2F48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77000" y="1253331"/>
            <a:ext cx="4876800" cy="473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12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7B2E810E-E32D-7257-7DB8-DBA223340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9237"/>
            <a:ext cx="10515600" cy="561467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460816FC-561A-4B36-80FE-3FFDAAA42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518" y="1243584"/>
            <a:ext cx="5074920" cy="4736592"/>
          </a:xfrm>
        </p:spPr>
        <p:txBody>
          <a:bodyPr>
            <a:noAutofit/>
          </a:bodyPr>
          <a:lstStyle>
            <a:lvl1pPr marL="225425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C8D1CF6-FCA9-2239-642B-3BFAFC0D9D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563" y="1243583"/>
            <a:ext cx="5075237" cy="47365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146DA132-664A-C2AD-7C4B-BB39E098A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9237"/>
            <a:ext cx="10515600" cy="561467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9136033F-46D1-983B-67AE-A73FE715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584"/>
            <a:ext cx="5074920" cy="4736592"/>
          </a:xfrm>
        </p:spPr>
        <p:txBody>
          <a:bodyPr>
            <a:noAutofit/>
          </a:bodyPr>
          <a:lstStyle>
            <a:lvl1pPr marL="225425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hart Placeholder">
            <a:extLst>
              <a:ext uri="{FF2B5EF4-FFF2-40B4-BE49-F238E27FC236}">
                <a16:creationId xmlns:a16="http://schemas.microsoft.com/office/drawing/2014/main" id="{ED824702-C0C6-5BAB-81E4-68C9B7A92D5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218238" y="1243584"/>
            <a:ext cx="5135562" cy="47365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26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2E8A120D-7627-932E-8EC0-2F38F1FF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B7CF5DDA-CBB1-F6EC-AA68-16EFD0CB4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473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11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662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2E8A120D-7627-932E-8EC0-2F38F1FF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B7CF5DDA-CBB1-F6EC-AA68-16EFD0CB4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473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07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782" r:id="rId3"/>
    <p:sldLayoutId id="2147483784" r:id="rId4"/>
    <p:sldLayoutId id="214748378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07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CDIT Logo" descr="N.C. Department of Information Technology Logo">
            <a:extLst>
              <a:ext uri="{FF2B5EF4-FFF2-40B4-BE49-F238E27FC236}">
                <a16:creationId xmlns:a16="http://schemas.microsoft.com/office/drawing/2014/main" id="{0E78C2E3-1298-7B3A-EFE9-B00C9FFB0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72" y="1687519"/>
            <a:ext cx="534665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en.wikipedia.org/wiki/Color_blindnes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-blindness.com/2007/02/27/can-dogs-see-colors/#:~:text=Dogs%20have%20two%20different%20color,color%20blindness%20also%20called%20deuteranopia.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smithsonianmag.com/smart-news/was-vincent-van-gogh-color-blind-it-sure-looks-like-it-27576085/" TargetMode="Externa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smithsonianmag.com/smart-news/was-vincent-van-gogh-color-blind-it-sure-looks-like-it-27576085/" TargetMode="Externa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0-TECHS/F73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1/Understanding/use-of-color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mapchart.net/usa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sc.gov/state-agency-resources/customer-service-hr-payroll/best-shared-services-support-materials/payroll-calendars/2025-payroll-calendar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9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urblindawareness.org/colour-blindness/" TargetMode="External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2/Understanding/contrast-minimum.htm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2/Understanding/contrast-minimum.html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1/Understanding/non-text-contrast.html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hyperlink" Target="https://www.tpgi.com/color-contrast-checker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mewebstore.google.com/detail/colorblindly/floniaahmccleoclneebhhmnjgdfijgg?hl=en&amp;pli=1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cgov.servicenowservices.com/sp_dit?id=sc_cat_item&amp;sys_id=9947179edb076ad067bdf055f39619f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urblindawareness.org/colour-blindnes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colourblindawareness.org/colour-blindness/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esentation Title">
            <a:extLst>
              <a:ext uri="{FF2B5EF4-FFF2-40B4-BE49-F238E27FC236}">
                <a16:creationId xmlns:a16="http://schemas.microsoft.com/office/drawing/2014/main" id="{F7504397-B456-9CCE-BF31-DEBCA780B3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855345" y="644886"/>
            <a:ext cx="7949184" cy="2612969"/>
          </a:xfrm>
        </p:spPr>
        <p:txBody>
          <a:bodyPr/>
          <a:lstStyle/>
          <a:p>
            <a:r>
              <a:rPr lang="en-US" sz="4400"/>
              <a:t>Colorblind Design</a:t>
            </a:r>
            <a:br>
              <a:rPr lang="en-US"/>
            </a:br>
            <a:r>
              <a:rPr lang="en-US" sz="3200"/>
              <a:t>Improving Visual Communication </a:t>
            </a:r>
            <a:endParaRPr lang="en-US"/>
          </a:p>
        </p:txBody>
      </p:sp>
      <p:sp>
        <p:nvSpPr>
          <p:cNvPr id="11" name="Presenter Information">
            <a:extLst>
              <a:ext uri="{FF2B5EF4-FFF2-40B4-BE49-F238E27FC236}">
                <a16:creationId xmlns:a16="http://schemas.microsoft.com/office/drawing/2014/main" id="{4CF19390-6E14-4874-2FFB-307D206F6A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55345" y="3327470"/>
            <a:ext cx="7949184" cy="2515057"/>
          </a:xfrm>
        </p:spPr>
        <p:txBody>
          <a:bodyPr/>
          <a:lstStyle/>
          <a:p>
            <a:r>
              <a:rPr lang="en-US"/>
              <a:t>John Cotter</a:t>
            </a:r>
            <a:br>
              <a:rPr lang="en-US"/>
            </a:br>
            <a:r>
              <a:rPr lang="en-US"/>
              <a:t>NCDIT</a:t>
            </a:r>
            <a:br>
              <a:rPr lang="en-US"/>
            </a:br>
            <a:r>
              <a:rPr lang="en-US"/>
              <a:t>September 30, 2025</a:t>
            </a:r>
          </a:p>
        </p:txBody>
      </p:sp>
    </p:spTree>
    <p:extLst>
      <p:ext uri="{BB962C8B-B14F-4D97-AF65-F5344CB8AC3E}">
        <p14:creationId xmlns:p14="http://schemas.microsoft.com/office/powerpoint/2010/main" val="32139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49EDF-5A9C-D194-3C9B-400B0DAF7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olor charts. How different color blind people see compared to a person with normal color vision">
            <a:extLst>
              <a:ext uri="{FF2B5EF4-FFF2-40B4-BE49-F238E27FC236}">
                <a16:creationId xmlns:a16="http://schemas.microsoft.com/office/drawing/2014/main" id="{E4022269-0C74-226B-1D40-BE721245A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7"/>
          <a:stretch>
            <a:fillRect/>
          </a:stretch>
        </p:blipFill>
        <p:spPr bwMode="auto">
          <a:xfrm>
            <a:off x="0" y="568410"/>
            <a:ext cx="12192000" cy="512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38836C-DD2A-DB09-46F7-DE4384C9AD27}"/>
              </a:ext>
            </a:extLst>
          </p:cNvPr>
          <p:cNvSpPr txBox="1">
            <a:spLocks/>
          </p:cNvSpPr>
          <p:nvPr/>
        </p:nvSpPr>
        <p:spPr>
          <a:xfrm>
            <a:off x="1386840" y="5694130"/>
            <a:ext cx="105156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/>
              <a:t>Source: </a:t>
            </a:r>
            <a:r>
              <a:rPr lang="en-US" sz="1400" i="1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wikipedia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14411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689BE-05DB-7E43-BE86-F8A090E3F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Experience Color Vision Deficiency</a:t>
            </a:r>
          </a:p>
        </p:txBody>
      </p:sp>
    </p:spTree>
    <p:extLst>
      <p:ext uri="{BB962C8B-B14F-4D97-AF65-F5344CB8AC3E}">
        <p14:creationId xmlns:p14="http://schemas.microsoft.com/office/powerpoint/2010/main" val="32667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97B069-AB2A-780D-F595-E9D59BC38543}"/>
              </a:ext>
            </a:extLst>
          </p:cNvPr>
          <p:cNvSpPr txBox="1"/>
          <p:nvPr/>
        </p:nvSpPr>
        <p:spPr>
          <a:xfrm>
            <a:off x="759968" y="772211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Full Color</a:t>
            </a:r>
          </a:p>
        </p:txBody>
      </p:sp>
      <p:pic>
        <p:nvPicPr>
          <p:cNvPr id="9" name="Picture 8" descr="NC state, UNC, Duke football helmets - full color">
            <a:extLst>
              <a:ext uri="{FF2B5EF4-FFF2-40B4-BE49-F238E27FC236}">
                <a16:creationId xmlns:a16="http://schemas.microsoft.com/office/drawing/2014/main" id="{4E620597-6C9A-7209-8735-AF9543C88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" b="52699"/>
          <a:stretch>
            <a:fillRect/>
          </a:stretch>
        </p:blipFill>
        <p:spPr>
          <a:xfrm>
            <a:off x="2624113" y="215980"/>
            <a:ext cx="6916127" cy="1766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DD5C8-4FBA-1623-8DDD-3751FFF376F4}"/>
              </a:ext>
            </a:extLst>
          </p:cNvPr>
          <p:cNvSpPr txBox="1"/>
          <p:nvPr/>
        </p:nvSpPr>
        <p:spPr>
          <a:xfrm>
            <a:off x="465771" y="3488355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/>
              <a:t>Deuteranomaly</a:t>
            </a:r>
          </a:p>
        </p:txBody>
      </p:sp>
      <p:pic>
        <p:nvPicPr>
          <p:cNvPr id="11" name="Picture 10" descr="NC state, UNC, Duke football helmets - Deuteranomaly">
            <a:extLst>
              <a:ext uri="{FF2B5EF4-FFF2-40B4-BE49-F238E27FC236}">
                <a16:creationId xmlns:a16="http://schemas.microsoft.com/office/drawing/2014/main" id="{8856F2E4-EF6E-B151-53C4-15F44B8DB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>
            <a:fillRect/>
          </a:stretch>
        </p:blipFill>
        <p:spPr>
          <a:xfrm>
            <a:off x="199103" y="2146747"/>
            <a:ext cx="5553856" cy="1512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49236-7495-021C-8C55-50AC7253E7D2}"/>
              </a:ext>
            </a:extLst>
          </p:cNvPr>
          <p:cNvSpPr txBox="1"/>
          <p:nvPr/>
        </p:nvSpPr>
        <p:spPr>
          <a:xfrm>
            <a:off x="439759" y="5501014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/>
              <a:t>Deuteranopia</a:t>
            </a:r>
          </a:p>
        </p:txBody>
      </p:sp>
      <p:pic>
        <p:nvPicPr>
          <p:cNvPr id="2" name="Picture 1" descr="NC state, UNC, Duke football helmets - Deuteranopia">
            <a:extLst>
              <a:ext uri="{FF2B5EF4-FFF2-40B4-BE49-F238E27FC236}">
                <a16:creationId xmlns:a16="http://schemas.microsoft.com/office/drawing/2014/main" id="{D5B86FA1-E64D-E445-494B-DB4E5E807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7"/>
          <a:stretch>
            <a:fillRect/>
          </a:stretch>
        </p:blipFill>
        <p:spPr>
          <a:xfrm>
            <a:off x="199103" y="4237388"/>
            <a:ext cx="4964210" cy="1382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A4FDA9-89E9-CA73-67EA-30AFCC041428}"/>
              </a:ext>
            </a:extLst>
          </p:cNvPr>
          <p:cNvSpPr txBox="1"/>
          <p:nvPr/>
        </p:nvSpPr>
        <p:spPr>
          <a:xfrm>
            <a:off x="6244647" y="3504711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/>
              <a:t>Protanopia</a:t>
            </a:r>
          </a:p>
        </p:txBody>
      </p:sp>
      <p:pic>
        <p:nvPicPr>
          <p:cNvPr id="13" name="Picture 12" descr="NC state, UNC, Duke football helmets - Protanopia">
            <a:extLst>
              <a:ext uri="{FF2B5EF4-FFF2-40B4-BE49-F238E27FC236}">
                <a16:creationId xmlns:a16="http://schemas.microsoft.com/office/drawing/2014/main" id="{3B8FD72D-0941-E556-D8C6-0ED4A258A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8"/>
          <a:stretch>
            <a:fillRect/>
          </a:stretch>
        </p:blipFill>
        <p:spPr>
          <a:xfrm>
            <a:off x="6172373" y="2146747"/>
            <a:ext cx="5553856" cy="1486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720C3F-70DC-16E4-59E5-D9A6DFCE2725}"/>
              </a:ext>
            </a:extLst>
          </p:cNvPr>
          <p:cNvSpPr txBox="1"/>
          <p:nvPr/>
        </p:nvSpPr>
        <p:spPr>
          <a:xfrm>
            <a:off x="6244647" y="5501014"/>
            <a:ext cx="1990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/>
              <a:t>Tritanopia</a:t>
            </a:r>
          </a:p>
        </p:txBody>
      </p:sp>
      <p:pic>
        <p:nvPicPr>
          <p:cNvPr id="15" name="Picture 14" descr="NC state, UNC, Duke football helmets - Tritanopia">
            <a:extLst>
              <a:ext uri="{FF2B5EF4-FFF2-40B4-BE49-F238E27FC236}">
                <a16:creationId xmlns:a16="http://schemas.microsoft.com/office/drawing/2014/main" id="{1B0CB061-E293-04B5-FCF5-727D11C1A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98"/>
          <a:stretch>
            <a:fillRect/>
          </a:stretch>
        </p:blipFill>
        <p:spPr>
          <a:xfrm>
            <a:off x="6096000" y="4220364"/>
            <a:ext cx="5553856" cy="141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707EF-8296-9B3D-2C5C-2608163A3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5EC51B-5C32-A55B-1ED8-11E51050D4D5}"/>
              </a:ext>
            </a:extLst>
          </p:cNvPr>
          <p:cNvSpPr txBox="1"/>
          <p:nvPr/>
        </p:nvSpPr>
        <p:spPr>
          <a:xfrm>
            <a:off x="759968" y="729291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Full Color</a:t>
            </a:r>
          </a:p>
        </p:txBody>
      </p:sp>
      <p:pic>
        <p:nvPicPr>
          <p:cNvPr id="9" name="Picture 8" descr="charlotte hornets, carolina hurricanes, carolina panthers, durham bulls logos - full color">
            <a:extLst>
              <a:ext uri="{FF2B5EF4-FFF2-40B4-BE49-F238E27FC236}">
                <a16:creationId xmlns:a16="http://schemas.microsoft.com/office/drawing/2014/main" id="{B0A27540-610A-647F-A721-ED7C6C934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1" r="859" b="-1706"/>
          <a:stretch>
            <a:fillRect/>
          </a:stretch>
        </p:blipFill>
        <p:spPr>
          <a:xfrm>
            <a:off x="2743588" y="243832"/>
            <a:ext cx="7116307" cy="1700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AB128-32DE-B516-4F53-3D78B8F1FCAB}"/>
              </a:ext>
            </a:extLst>
          </p:cNvPr>
          <p:cNvSpPr txBox="1"/>
          <p:nvPr/>
        </p:nvSpPr>
        <p:spPr>
          <a:xfrm>
            <a:off x="465771" y="3488355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/>
              <a:t>Deuteranomaly</a:t>
            </a:r>
          </a:p>
        </p:txBody>
      </p:sp>
      <p:pic>
        <p:nvPicPr>
          <p:cNvPr id="11" name="Picture 10" descr="charlotte hornets, carolina hurricanes, carolina panthers, durham bulls logos - Deuteranomaly">
            <a:extLst>
              <a:ext uri="{FF2B5EF4-FFF2-40B4-BE49-F238E27FC236}">
                <a16:creationId xmlns:a16="http://schemas.microsoft.com/office/drawing/2014/main" id="{3C760D69-A844-972C-3F40-F14546329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5" b="2568"/>
          <a:stretch>
            <a:fillRect/>
          </a:stretch>
        </p:blipFill>
        <p:spPr>
          <a:xfrm>
            <a:off x="236134" y="2333393"/>
            <a:ext cx="5553856" cy="1318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F23EC3-BE8B-5147-4FCA-0371391FB2E2}"/>
              </a:ext>
            </a:extLst>
          </p:cNvPr>
          <p:cNvSpPr txBox="1"/>
          <p:nvPr/>
        </p:nvSpPr>
        <p:spPr>
          <a:xfrm>
            <a:off x="439759" y="5702023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Deuteranopia</a:t>
            </a:r>
          </a:p>
        </p:txBody>
      </p:sp>
      <p:pic>
        <p:nvPicPr>
          <p:cNvPr id="2" name="Picture 1" descr="charlotte hornets, carolina hurricanes, carolina panthers, durham bulls logos - Deuteranopia&#10;">
            <a:extLst>
              <a:ext uri="{FF2B5EF4-FFF2-40B4-BE49-F238E27FC236}">
                <a16:creationId xmlns:a16="http://schemas.microsoft.com/office/drawing/2014/main" id="{B7709464-0D26-B5CE-4B34-B0AC5160B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0" b="-187"/>
          <a:stretch>
            <a:fillRect/>
          </a:stretch>
        </p:blipFill>
        <p:spPr>
          <a:xfrm>
            <a:off x="152922" y="4444133"/>
            <a:ext cx="5463677" cy="1392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D2385D-1324-B3F0-8476-693B8A582DAD}"/>
              </a:ext>
            </a:extLst>
          </p:cNvPr>
          <p:cNvSpPr txBox="1"/>
          <p:nvPr/>
        </p:nvSpPr>
        <p:spPr>
          <a:xfrm>
            <a:off x="6244647" y="3504711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/>
              <a:t>Protanopia</a:t>
            </a:r>
          </a:p>
        </p:txBody>
      </p:sp>
      <p:pic>
        <p:nvPicPr>
          <p:cNvPr id="13" name="Picture 12" descr="charlotte hornets, carolina hurricanes, carolina panthers, durham bulls logos - Protanopia">
            <a:extLst>
              <a:ext uri="{FF2B5EF4-FFF2-40B4-BE49-F238E27FC236}">
                <a16:creationId xmlns:a16="http://schemas.microsoft.com/office/drawing/2014/main" id="{8FEAB6E9-20C8-09B3-6ED5-DB53CBAB6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4" b="1557"/>
          <a:stretch>
            <a:fillRect/>
          </a:stretch>
        </p:blipFill>
        <p:spPr>
          <a:xfrm>
            <a:off x="6051872" y="2234469"/>
            <a:ext cx="5614347" cy="1386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DC773-AAD6-420B-DCF4-77D9572CB239}"/>
              </a:ext>
            </a:extLst>
          </p:cNvPr>
          <p:cNvSpPr txBox="1"/>
          <p:nvPr/>
        </p:nvSpPr>
        <p:spPr>
          <a:xfrm>
            <a:off x="6244647" y="5702023"/>
            <a:ext cx="1990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/>
              <a:t>Tritanopia</a:t>
            </a:r>
          </a:p>
        </p:txBody>
      </p:sp>
      <p:pic>
        <p:nvPicPr>
          <p:cNvPr id="15" name="Picture 14" descr="charlotte hornets, carolina hurricanes, carolina panthers, durham bulls logos - Tritanopia">
            <a:extLst>
              <a:ext uri="{FF2B5EF4-FFF2-40B4-BE49-F238E27FC236}">
                <a16:creationId xmlns:a16="http://schemas.microsoft.com/office/drawing/2014/main" id="{C17A8621-9C87-199B-5576-214086AB2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7" b="839"/>
          <a:stretch>
            <a:fillRect/>
          </a:stretch>
        </p:blipFill>
        <p:spPr>
          <a:xfrm>
            <a:off x="5998360" y="4306973"/>
            <a:ext cx="5880698" cy="14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18825-9695-E519-9625-A0629900E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FA64C4-91D3-83C3-C916-3DDE175D2D20}"/>
              </a:ext>
            </a:extLst>
          </p:cNvPr>
          <p:cNvSpPr txBox="1"/>
          <p:nvPr/>
        </p:nvSpPr>
        <p:spPr>
          <a:xfrm>
            <a:off x="7661566" y="950009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Full Color</a:t>
            </a:r>
          </a:p>
        </p:txBody>
      </p:sp>
      <p:pic>
        <p:nvPicPr>
          <p:cNvPr id="14" name="Picture 13" descr="NFL helmets - Full Color&#10;">
            <a:extLst>
              <a:ext uri="{FF2B5EF4-FFF2-40B4-BE49-F238E27FC236}">
                <a16:creationId xmlns:a16="http://schemas.microsoft.com/office/drawing/2014/main" id="{B752A8E5-520B-A36D-FC9C-5F0E97F4B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83266"/>
            <a:ext cx="7297300" cy="3097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0EB468-CBFF-33A6-1094-D13CF5280217}"/>
              </a:ext>
            </a:extLst>
          </p:cNvPr>
          <p:cNvSpPr txBox="1"/>
          <p:nvPr/>
        </p:nvSpPr>
        <p:spPr>
          <a:xfrm>
            <a:off x="7600606" y="46410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Deuteranomaly</a:t>
            </a:r>
          </a:p>
        </p:txBody>
      </p:sp>
      <p:pic>
        <p:nvPicPr>
          <p:cNvPr id="19" name="Picture 18" descr="NFL helmets - Deuteranomaly">
            <a:extLst>
              <a:ext uri="{FF2B5EF4-FFF2-40B4-BE49-F238E27FC236}">
                <a16:creationId xmlns:a16="http://schemas.microsoft.com/office/drawing/2014/main" id="{EEA060B0-0929-824B-DC40-E2CFB3CDD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3676824"/>
            <a:ext cx="7302624" cy="30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84FE0-F5A9-1090-9A00-C3B6415AC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C5D8C-EBF9-61FC-0D05-38DA6136BA5A}"/>
              </a:ext>
            </a:extLst>
          </p:cNvPr>
          <p:cNvSpPr txBox="1"/>
          <p:nvPr/>
        </p:nvSpPr>
        <p:spPr>
          <a:xfrm>
            <a:off x="7661566" y="950009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Full Color</a:t>
            </a:r>
          </a:p>
        </p:txBody>
      </p:sp>
      <p:pic>
        <p:nvPicPr>
          <p:cNvPr id="14" name="Picture 13" descr="NFL helmets - Full Color&#10;">
            <a:extLst>
              <a:ext uri="{FF2B5EF4-FFF2-40B4-BE49-F238E27FC236}">
                <a16:creationId xmlns:a16="http://schemas.microsoft.com/office/drawing/2014/main" id="{0AF80B67-CC20-91C1-E675-95969982F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83266"/>
            <a:ext cx="7297300" cy="3097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4AB213-5742-6BEF-8F43-D04298651451}"/>
              </a:ext>
            </a:extLst>
          </p:cNvPr>
          <p:cNvSpPr txBox="1"/>
          <p:nvPr/>
        </p:nvSpPr>
        <p:spPr>
          <a:xfrm>
            <a:off x="7600606" y="4641004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Deuteranopia</a:t>
            </a:r>
          </a:p>
        </p:txBody>
      </p:sp>
      <p:pic>
        <p:nvPicPr>
          <p:cNvPr id="3" name="Picture 2" descr="NFL helmets - Deuteranopia">
            <a:extLst>
              <a:ext uri="{FF2B5EF4-FFF2-40B4-BE49-F238E27FC236}">
                <a16:creationId xmlns:a16="http://schemas.microsoft.com/office/drawing/2014/main" id="{3CD80A55-4E2A-2CC2-8EA5-5B365F41E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" y="3676824"/>
            <a:ext cx="7295907" cy="30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E720-E095-2484-2898-8B71E5FE3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9B06A8-D21A-8F02-E38E-77DED16B752B}"/>
              </a:ext>
            </a:extLst>
          </p:cNvPr>
          <p:cNvSpPr txBox="1"/>
          <p:nvPr/>
        </p:nvSpPr>
        <p:spPr>
          <a:xfrm>
            <a:off x="7661566" y="950009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Full Color</a:t>
            </a:r>
          </a:p>
        </p:txBody>
      </p:sp>
      <p:pic>
        <p:nvPicPr>
          <p:cNvPr id="14" name="Picture 13" descr="NFL helmets - Full Color&#10;">
            <a:extLst>
              <a:ext uri="{FF2B5EF4-FFF2-40B4-BE49-F238E27FC236}">
                <a16:creationId xmlns:a16="http://schemas.microsoft.com/office/drawing/2014/main" id="{DA92F714-DBAA-A683-6FE2-26D2923ED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83266"/>
            <a:ext cx="7297300" cy="3097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CA07E8-A619-0020-1ABC-304037D4739C}"/>
              </a:ext>
            </a:extLst>
          </p:cNvPr>
          <p:cNvSpPr txBox="1"/>
          <p:nvPr/>
        </p:nvSpPr>
        <p:spPr>
          <a:xfrm>
            <a:off x="7600606" y="4641004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Protanopia</a:t>
            </a:r>
          </a:p>
        </p:txBody>
      </p:sp>
      <p:pic>
        <p:nvPicPr>
          <p:cNvPr id="3" name="Picture 2" descr="NFL helmets - Protanopia">
            <a:extLst>
              <a:ext uri="{FF2B5EF4-FFF2-40B4-BE49-F238E27FC236}">
                <a16:creationId xmlns:a16="http://schemas.microsoft.com/office/drawing/2014/main" id="{3CDE71F3-99BA-D7B1-F619-1AA55CAC2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3676824"/>
            <a:ext cx="7302624" cy="30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4A708-2758-EA1B-9C76-AE0CD4BBA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1431C4-5096-8815-DBB6-5B09B0A71732}"/>
              </a:ext>
            </a:extLst>
          </p:cNvPr>
          <p:cNvSpPr txBox="1"/>
          <p:nvPr/>
        </p:nvSpPr>
        <p:spPr>
          <a:xfrm>
            <a:off x="7661566" y="950009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Full Color</a:t>
            </a:r>
          </a:p>
        </p:txBody>
      </p:sp>
      <p:pic>
        <p:nvPicPr>
          <p:cNvPr id="14" name="Picture 13" descr="NFL helmets - Full Color&#10;">
            <a:extLst>
              <a:ext uri="{FF2B5EF4-FFF2-40B4-BE49-F238E27FC236}">
                <a16:creationId xmlns:a16="http://schemas.microsoft.com/office/drawing/2014/main" id="{50546D91-7E3C-F24A-1BEF-9656E35E9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83266"/>
            <a:ext cx="7297300" cy="3097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30DB68-4C33-BFF3-CC57-53887FB38AF4}"/>
              </a:ext>
            </a:extLst>
          </p:cNvPr>
          <p:cNvSpPr txBox="1"/>
          <p:nvPr/>
        </p:nvSpPr>
        <p:spPr>
          <a:xfrm>
            <a:off x="7600606" y="4641004"/>
            <a:ext cx="1990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Tritanopia</a:t>
            </a:r>
          </a:p>
        </p:txBody>
      </p:sp>
      <p:pic>
        <p:nvPicPr>
          <p:cNvPr id="6" name="Picture 5" descr="NFL helmets - Tritanopia">
            <a:extLst>
              <a:ext uri="{FF2B5EF4-FFF2-40B4-BE49-F238E27FC236}">
                <a16:creationId xmlns:a16="http://schemas.microsoft.com/office/drawing/2014/main" id="{62F81CE6-3F2F-E24C-B123-3C51E3AED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" y="3676825"/>
            <a:ext cx="7302624" cy="30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14268-EAAE-F047-E7B9-B7D703EF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rench fries with red ketchup">
            <a:extLst>
              <a:ext uri="{FF2B5EF4-FFF2-40B4-BE49-F238E27FC236}">
                <a16:creationId xmlns:a16="http://schemas.microsoft.com/office/drawing/2014/main" id="{44191587-89BA-2540-43E1-0AEA407E3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4" b="874"/>
          <a:stretch>
            <a:fillRect/>
          </a:stretch>
        </p:blipFill>
        <p:spPr bwMode="auto">
          <a:xfrm>
            <a:off x="2196740" y="-49433"/>
            <a:ext cx="7277966" cy="69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768B72-2CBD-A798-39C7-099112B5DEB9}"/>
              </a:ext>
            </a:extLst>
          </p:cNvPr>
          <p:cNvSpPr txBox="1"/>
          <p:nvPr/>
        </p:nvSpPr>
        <p:spPr>
          <a:xfrm>
            <a:off x="4151145" y="6315054"/>
            <a:ext cx="199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Full Color</a:t>
            </a:r>
          </a:p>
        </p:txBody>
      </p:sp>
      <p:pic>
        <p:nvPicPr>
          <p:cNvPr id="22530" name="Picture 2" descr="heinz ketchup bottle - full color - red">
            <a:extLst>
              <a:ext uri="{FF2B5EF4-FFF2-40B4-BE49-F238E27FC236}">
                <a16:creationId xmlns:a16="http://schemas.microsoft.com/office/drawing/2014/main" id="{ADBA8BD5-80BA-3D8A-D7D2-279ABE7F5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2"/>
          <a:stretch>
            <a:fillRect/>
          </a:stretch>
        </p:blipFill>
        <p:spPr bwMode="auto">
          <a:xfrm>
            <a:off x="-71120" y="973455"/>
            <a:ext cx="1986574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nch fries with dark brownish sauce">
            <a:extLst>
              <a:ext uri="{FF2B5EF4-FFF2-40B4-BE49-F238E27FC236}">
                <a16:creationId xmlns:a16="http://schemas.microsoft.com/office/drawing/2014/main" id="{79782F6E-9615-986B-FE0D-5DA15CCFFE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344" r="9189"/>
          <a:stretch>
            <a:fillRect/>
          </a:stretch>
        </p:blipFill>
        <p:spPr>
          <a:xfrm>
            <a:off x="5965105" y="-18955"/>
            <a:ext cx="4093295" cy="6907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8E1C7-E903-9739-E71B-741DAB742482}"/>
              </a:ext>
            </a:extLst>
          </p:cNvPr>
          <p:cNvSpPr txBox="1"/>
          <p:nvPr/>
        </p:nvSpPr>
        <p:spPr>
          <a:xfrm>
            <a:off x="6055455" y="6304410"/>
            <a:ext cx="180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Protanopia</a:t>
            </a:r>
          </a:p>
        </p:txBody>
      </p:sp>
      <p:pic>
        <p:nvPicPr>
          <p:cNvPr id="6" name="Picture 5" descr="heinz ketchup bottle - protanopia - dark and brown-ish">
            <a:extLst>
              <a:ext uri="{FF2B5EF4-FFF2-40B4-BE49-F238E27FC236}">
                <a16:creationId xmlns:a16="http://schemas.microsoft.com/office/drawing/2014/main" id="{0CCDBC1F-FA82-7AEA-E960-423E32EB6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1135" y="1016418"/>
            <a:ext cx="2029745" cy="51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ED7C-B64A-FAC2-848B-3D8763DFA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D31BD3-DCB2-9920-2762-1E20E2592FE8}"/>
              </a:ext>
            </a:extLst>
          </p:cNvPr>
          <p:cNvSpPr txBox="1"/>
          <p:nvPr/>
        </p:nvSpPr>
        <p:spPr>
          <a:xfrm>
            <a:off x="6096000" y="3003513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How do you like your steak?</a:t>
            </a:r>
          </a:p>
        </p:txBody>
      </p:sp>
      <p:pic>
        <p:nvPicPr>
          <p:cNvPr id="16386" name="Picture 2" descr="steak cuts stacked up. 5 cuts all look like different doneness - from brown to pink to reddish. Full Color">
            <a:extLst>
              <a:ext uri="{FF2B5EF4-FFF2-40B4-BE49-F238E27FC236}">
                <a16:creationId xmlns:a16="http://schemas.microsoft.com/office/drawing/2014/main" id="{E4AA2966-1B85-97C4-9CAB-D0E111C3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1" y="-264160"/>
            <a:ext cx="6136309" cy="714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6E52DC-2E8C-4852-791B-61B0D0C3B5F0}"/>
              </a:ext>
            </a:extLst>
          </p:cNvPr>
          <p:cNvSpPr txBox="1"/>
          <p:nvPr/>
        </p:nvSpPr>
        <p:spPr>
          <a:xfrm>
            <a:off x="3508723" y="6211072"/>
            <a:ext cx="237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Full Color</a:t>
            </a:r>
          </a:p>
        </p:txBody>
      </p:sp>
      <p:pic>
        <p:nvPicPr>
          <p:cNvPr id="3" name="Picture 2" descr="steak cuts stacked up. 5 cuts all look like same doneness - brown. Deuteranomaly">
            <a:extLst>
              <a:ext uri="{FF2B5EF4-FFF2-40B4-BE49-F238E27FC236}">
                <a16:creationId xmlns:a16="http://schemas.microsoft.com/office/drawing/2014/main" id="{AA150D6E-656B-244D-17E4-7A04708B37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4163"/>
          <a:stretch>
            <a:fillRect/>
          </a:stretch>
        </p:blipFill>
        <p:spPr>
          <a:xfrm>
            <a:off x="-62568" y="-160400"/>
            <a:ext cx="3364596" cy="70166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BB5B2C-FF0E-D208-DA79-BB51FCAE822A}"/>
              </a:ext>
            </a:extLst>
          </p:cNvPr>
          <p:cNvSpPr txBox="1"/>
          <p:nvPr/>
        </p:nvSpPr>
        <p:spPr>
          <a:xfrm>
            <a:off x="914023" y="6211073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Deuteranomaly</a:t>
            </a:r>
          </a:p>
        </p:txBody>
      </p:sp>
    </p:spTree>
    <p:extLst>
      <p:ext uri="{BB962C8B-B14F-4D97-AF65-F5344CB8AC3E}">
        <p14:creationId xmlns:p14="http://schemas.microsoft.com/office/powerpoint/2010/main" val="38373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45B5-CCB8-124A-3C79-5A4A492C3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491D2A-A589-A9C1-7F7B-9371F9ED22ED}"/>
              </a:ext>
            </a:extLst>
          </p:cNvPr>
          <p:cNvSpPr txBox="1"/>
          <p:nvPr/>
        </p:nvSpPr>
        <p:spPr>
          <a:xfrm>
            <a:off x="8139558" y="2980650"/>
            <a:ext cx="3584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do you put on your fries?</a:t>
            </a:r>
          </a:p>
        </p:txBody>
      </p:sp>
      <p:pic>
        <p:nvPicPr>
          <p:cNvPr id="14338" name="Picture 2" descr="french fries with red ketchup - full color">
            <a:extLst>
              <a:ext uri="{FF2B5EF4-FFF2-40B4-BE49-F238E27FC236}">
                <a16:creationId xmlns:a16="http://schemas.microsoft.com/office/drawing/2014/main" id="{70C983F7-7013-7150-1035-87D9814FE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4"/>
          <a:stretch>
            <a:fillRect/>
          </a:stretch>
        </p:blipFill>
        <p:spPr bwMode="auto">
          <a:xfrm>
            <a:off x="0" y="9236"/>
            <a:ext cx="716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00364-8B7B-467B-FD43-D78800E3EA56}"/>
              </a:ext>
            </a:extLst>
          </p:cNvPr>
          <p:cNvSpPr txBox="1"/>
          <p:nvPr/>
        </p:nvSpPr>
        <p:spPr>
          <a:xfrm>
            <a:off x="1792607" y="6273834"/>
            <a:ext cx="237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Full Color</a:t>
            </a:r>
          </a:p>
        </p:txBody>
      </p:sp>
      <p:pic>
        <p:nvPicPr>
          <p:cNvPr id="5" name="Picture 4" descr="french fries with dark brownish sauce - protanopia">
            <a:extLst>
              <a:ext uri="{FF2B5EF4-FFF2-40B4-BE49-F238E27FC236}">
                <a16:creationId xmlns:a16="http://schemas.microsoft.com/office/drawing/2014/main" id="{39B2BB71-B892-FFB0-CC91-C8444C79BF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44" r="9189"/>
          <a:stretch>
            <a:fillRect/>
          </a:stretch>
        </p:blipFill>
        <p:spPr>
          <a:xfrm>
            <a:off x="3708401" y="-9236"/>
            <a:ext cx="406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FDC70E-02F0-5201-516B-54E284B95D18}"/>
              </a:ext>
            </a:extLst>
          </p:cNvPr>
          <p:cNvSpPr txBox="1"/>
          <p:nvPr/>
        </p:nvSpPr>
        <p:spPr>
          <a:xfrm>
            <a:off x="3873966" y="6273833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Protanopia</a:t>
            </a:r>
          </a:p>
        </p:txBody>
      </p:sp>
    </p:spTree>
    <p:extLst>
      <p:ext uri="{BB962C8B-B14F-4D97-AF65-F5344CB8AC3E}">
        <p14:creationId xmlns:p14="http://schemas.microsoft.com/office/powerpoint/2010/main" val="11548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AC606-365C-9DF1-BFFA-DECC043BD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9F91D7-CED3-3272-D8DA-1142A97B5860}"/>
              </a:ext>
            </a:extLst>
          </p:cNvPr>
          <p:cNvSpPr txBox="1"/>
          <p:nvPr/>
        </p:nvSpPr>
        <p:spPr>
          <a:xfrm>
            <a:off x="3817171" y="790058"/>
            <a:ext cx="4557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Who did your electrical?</a:t>
            </a:r>
          </a:p>
        </p:txBody>
      </p:sp>
      <p:pic>
        <p:nvPicPr>
          <p:cNvPr id="8" name="Picture 7" descr="3 strand electrical copper wiring exposing  wire sleeves in a deuteranopia filter. The red and green wires are indistinguishable">
            <a:extLst>
              <a:ext uri="{FF2B5EF4-FFF2-40B4-BE49-F238E27FC236}">
                <a16:creationId xmlns:a16="http://schemas.microsoft.com/office/drawing/2014/main" id="{F2F20F1B-FD35-849B-6082-6D2FA25C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439" b="9048"/>
          <a:stretch>
            <a:fillRect/>
          </a:stretch>
        </p:blipFill>
        <p:spPr>
          <a:xfrm rot="19516798">
            <a:off x="5078594" y="2442942"/>
            <a:ext cx="4707626" cy="48000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869AA7-BA76-B234-AD2B-06D2C8C1B603}"/>
              </a:ext>
            </a:extLst>
          </p:cNvPr>
          <p:cNvSpPr txBox="1"/>
          <p:nvPr/>
        </p:nvSpPr>
        <p:spPr>
          <a:xfrm>
            <a:off x="6772102" y="1968903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Deuteranopia</a:t>
            </a:r>
          </a:p>
        </p:txBody>
      </p:sp>
      <p:pic>
        <p:nvPicPr>
          <p:cNvPr id="5" name="Picture 4" descr="ishihara color plate test.. Cannot tell what number. All dots are pale green dark and light">
            <a:extLst>
              <a:ext uri="{FF2B5EF4-FFF2-40B4-BE49-F238E27FC236}">
                <a16:creationId xmlns:a16="http://schemas.microsoft.com/office/drawing/2014/main" id="{57FB1BF3-EEA8-E235-1BBC-4F6BDCB8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62" t="3134" r="3675" b="2275"/>
          <a:stretch>
            <a:fillRect/>
          </a:stretch>
        </p:blipFill>
        <p:spPr>
          <a:xfrm>
            <a:off x="8857019" y="1833899"/>
            <a:ext cx="2640122" cy="2657741"/>
          </a:xfrm>
          <a:prstGeom prst="rect">
            <a:avLst/>
          </a:prstGeom>
        </p:spPr>
      </p:pic>
      <p:pic>
        <p:nvPicPr>
          <p:cNvPr id="6" name="Picture 5" descr="3 strand electrical copper wiring exposing red, green and white wire sleeves">
            <a:extLst>
              <a:ext uri="{FF2B5EF4-FFF2-40B4-BE49-F238E27FC236}">
                <a16:creationId xmlns:a16="http://schemas.microsoft.com/office/drawing/2014/main" id="{6D75D270-54A9-5B28-79BB-A68D310296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260" b="9048"/>
          <a:stretch>
            <a:fillRect/>
          </a:stretch>
        </p:blipFill>
        <p:spPr>
          <a:xfrm rot="19516798">
            <a:off x="1463576" y="2442942"/>
            <a:ext cx="4557658" cy="48000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62553E-848B-3AE4-56BA-107DB9FDFD04}"/>
              </a:ext>
            </a:extLst>
          </p:cNvPr>
          <p:cNvSpPr txBox="1"/>
          <p:nvPr/>
        </p:nvSpPr>
        <p:spPr>
          <a:xfrm>
            <a:off x="3367673" y="1968904"/>
            <a:ext cx="237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Full Color</a:t>
            </a:r>
          </a:p>
        </p:txBody>
      </p:sp>
      <p:pic>
        <p:nvPicPr>
          <p:cNvPr id="3" name="Picture 2" descr="ishihara color plate test. green 16 on right/orange dots">
            <a:extLst>
              <a:ext uri="{FF2B5EF4-FFF2-40B4-BE49-F238E27FC236}">
                <a16:creationId xmlns:a16="http://schemas.microsoft.com/office/drawing/2014/main" id="{58213462-F416-445B-DD82-E252E0A311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545" r="4474" b="2377"/>
          <a:stretch>
            <a:fillRect/>
          </a:stretch>
        </p:blipFill>
        <p:spPr>
          <a:xfrm>
            <a:off x="644320" y="1833899"/>
            <a:ext cx="2499413" cy="25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94F82-67B9-0818-7978-2855CF24B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ACB8AB-0ECB-74C0-57FB-4988C4C6E021}"/>
              </a:ext>
            </a:extLst>
          </p:cNvPr>
          <p:cNvSpPr txBox="1"/>
          <p:nvPr/>
        </p:nvSpPr>
        <p:spPr>
          <a:xfrm>
            <a:off x="444105" y="568803"/>
            <a:ext cx="3662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Dogs have deuteranopia.</a:t>
            </a:r>
          </a:p>
          <a:p>
            <a:endParaRPr lang="en-US" sz="3200" dirty="0"/>
          </a:p>
          <a:p>
            <a:r>
              <a:rPr lang="en-US" sz="2400" dirty="0"/>
              <a:t>Use a color vision simulator to buy dog toys!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5FF077-EC22-35CC-AF81-47DC4B077E55}"/>
              </a:ext>
            </a:extLst>
          </p:cNvPr>
          <p:cNvSpPr txBox="1">
            <a:spLocks/>
          </p:cNvSpPr>
          <p:nvPr/>
        </p:nvSpPr>
        <p:spPr>
          <a:xfrm>
            <a:off x="-107306" y="1547467"/>
            <a:ext cx="3329811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 dirty="0"/>
              <a:t>Source: </a:t>
            </a:r>
            <a:r>
              <a:rPr lang="en-US" sz="14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color-blindness.com</a:t>
            </a:r>
            <a:endParaRPr lang="en-US" sz="1400" i="1" dirty="0"/>
          </a:p>
        </p:txBody>
      </p:sp>
      <p:pic>
        <p:nvPicPr>
          <p:cNvPr id="4" name="Picture 3" descr="blue dog toy ball in greenish-yellowish grass">
            <a:extLst>
              <a:ext uri="{FF2B5EF4-FFF2-40B4-BE49-F238E27FC236}">
                <a16:creationId xmlns:a16="http://schemas.microsoft.com/office/drawing/2014/main" id="{7137E8A6-2081-0D0C-881E-79987C6CE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76"/>
          <a:stretch>
            <a:fillRect/>
          </a:stretch>
        </p:blipFill>
        <p:spPr>
          <a:xfrm>
            <a:off x="-10949" y="3980873"/>
            <a:ext cx="4572789" cy="2877127"/>
          </a:xfrm>
          <a:prstGeom prst="rect">
            <a:avLst/>
          </a:prstGeom>
        </p:spPr>
      </p:pic>
      <p:pic>
        <p:nvPicPr>
          <p:cNvPr id="8" name="Picture 7" descr="dog toy isle with deuteranopia filter. Most toys look blue or yellowish">
            <a:extLst>
              <a:ext uri="{FF2B5EF4-FFF2-40B4-BE49-F238E27FC236}">
                <a16:creationId xmlns:a16="http://schemas.microsoft.com/office/drawing/2014/main" id="{8FD7A627-0997-E7DF-7B17-D4B6BD1BD0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22"/>
          <a:stretch>
            <a:fillRect/>
          </a:stretch>
        </p:blipFill>
        <p:spPr>
          <a:xfrm>
            <a:off x="4561840" y="0"/>
            <a:ext cx="7630160" cy="6858000"/>
          </a:xfrm>
          <a:prstGeom prst="rect">
            <a:avLst/>
          </a:prstGeom>
        </p:spPr>
      </p:pic>
      <p:sp>
        <p:nvSpPr>
          <p:cNvPr id="2" name="Star: 10 Points 1" descr="Dog Tip!">
            <a:extLst>
              <a:ext uri="{FF2B5EF4-FFF2-40B4-BE49-F238E27FC236}">
                <a16:creationId xmlns:a16="http://schemas.microsoft.com/office/drawing/2014/main" id="{4036ED64-ADBD-F332-294B-08CBF11325C1}"/>
              </a:ext>
            </a:extLst>
          </p:cNvPr>
          <p:cNvSpPr/>
          <p:nvPr/>
        </p:nvSpPr>
        <p:spPr>
          <a:xfrm>
            <a:off x="3126149" y="3003935"/>
            <a:ext cx="2615878" cy="1759352"/>
          </a:xfrm>
          <a:prstGeom prst="star10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Dog Tip!</a:t>
            </a:r>
          </a:p>
        </p:txBody>
      </p:sp>
    </p:spTree>
    <p:extLst>
      <p:ext uri="{BB962C8B-B14F-4D97-AF65-F5344CB8AC3E}">
        <p14:creationId xmlns:p14="http://schemas.microsoft.com/office/powerpoint/2010/main" val="15112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128F2-6121-B971-0971-FF4A168E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8C117E-7F7D-4BD4-85C6-B9B4FE17FBC1}"/>
              </a:ext>
            </a:extLst>
          </p:cNvPr>
          <p:cNvSpPr txBox="1"/>
          <p:nvPr/>
        </p:nvSpPr>
        <p:spPr>
          <a:xfrm>
            <a:off x="2320983" y="414431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Full Color</a:t>
            </a:r>
          </a:p>
        </p:txBody>
      </p:sp>
      <p:pic>
        <p:nvPicPr>
          <p:cNvPr id="1026" name="Picture 2" descr="Van Gogh starry night full color. Greenish hues in the painting.">
            <a:extLst>
              <a:ext uri="{FF2B5EF4-FFF2-40B4-BE49-F238E27FC236}">
                <a16:creationId xmlns:a16="http://schemas.microsoft.com/office/drawing/2014/main" id="{9D4F313C-39C0-60CD-A6FC-6A784E0D1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102015"/>
            <a:ext cx="5399087" cy="427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5440E2-C941-7DA6-FCA8-1CA78A45D9A5}"/>
              </a:ext>
            </a:extLst>
          </p:cNvPr>
          <p:cNvSpPr txBox="1"/>
          <p:nvPr/>
        </p:nvSpPr>
        <p:spPr>
          <a:xfrm>
            <a:off x="7848554" y="414429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Protanomaly</a:t>
            </a:r>
          </a:p>
        </p:txBody>
      </p:sp>
      <p:pic>
        <p:nvPicPr>
          <p:cNvPr id="4" name="Picture 3" descr="Van Gogh starry night protanomaly Greenish hues are gone.">
            <a:extLst>
              <a:ext uri="{FF2B5EF4-FFF2-40B4-BE49-F238E27FC236}">
                <a16:creationId xmlns:a16="http://schemas.microsoft.com/office/drawing/2014/main" id="{D986F952-313C-80E0-2BD8-44DA7B5BD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677" y="1102015"/>
            <a:ext cx="5384730" cy="42741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3C9EC-61CC-5BC4-E0F7-0C3B71B7B2F8}"/>
              </a:ext>
            </a:extLst>
          </p:cNvPr>
          <p:cNvSpPr txBox="1">
            <a:spLocks/>
          </p:cNvSpPr>
          <p:nvPr/>
        </p:nvSpPr>
        <p:spPr>
          <a:xfrm>
            <a:off x="1514223" y="6169946"/>
            <a:ext cx="102362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Smithsonian Article: Was Vincent van Gogh Color Blind?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873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3AE6A-3625-82A0-24DD-07B70886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00CA176-0055-7C0B-9861-8301BC6B0557}"/>
              </a:ext>
            </a:extLst>
          </p:cNvPr>
          <p:cNvSpPr txBox="1"/>
          <p:nvPr/>
        </p:nvSpPr>
        <p:spPr>
          <a:xfrm>
            <a:off x="2320983" y="414431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Full Color</a:t>
            </a:r>
          </a:p>
        </p:txBody>
      </p:sp>
      <p:pic>
        <p:nvPicPr>
          <p:cNvPr id="4098" name="Picture 2" descr="Van Gogh self portrait full color. Greenish hues throughought">
            <a:extLst>
              <a:ext uri="{FF2B5EF4-FFF2-40B4-BE49-F238E27FC236}">
                <a16:creationId xmlns:a16="http://schemas.microsoft.com/office/drawing/2014/main" id="{DA462817-E699-3EDA-55C7-2721EFB19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21" y="999204"/>
            <a:ext cx="3810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AAA0DF-5C40-0943-A32A-08C5027E060C}"/>
              </a:ext>
            </a:extLst>
          </p:cNvPr>
          <p:cNvSpPr txBox="1"/>
          <p:nvPr/>
        </p:nvSpPr>
        <p:spPr>
          <a:xfrm>
            <a:off x="7848554" y="414429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Protanomaly</a:t>
            </a:r>
          </a:p>
        </p:txBody>
      </p:sp>
      <p:pic>
        <p:nvPicPr>
          <p:cNvPr id="4100" name="Picture 4" descr="Van Gogh self portrait protanomaly filter. Greenish hues are gone.">
            <a:extLst>
              <a:ext uri="{FF2B5EF4-FFF2-40B4-BE49-F238E27FC236}">
                <a16:creationId xmlns:a16="http://schemas.microsoft.com/office/drawing/2014/main" id="{0BB9FE7C-B24A-F819-77CB-15BFB9D1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42" y="999204"/>
            <a:ext cx="3810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658DEE-0EF0-FA6C-58BF-465AE65363E1}"/>
              </a:ext>
            </a:extLst>
          </p:cNvPr>
          <p:cNvSpPr txBox="1">
            <a:spLocks/>
          </p:cNvSpPr>
          <p:nvPr/>
        </p:nvSpPr>
        <p:spPr>
          <a:xfrm>
            <a:off x="1514223" y="6169946"/>
            <a:ext cx="102362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Smithsonian Article: Was Vincent van Gogh Color Blind?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2194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9099F-80B3-6884-5BA0-551E29980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7B59-AAAC-F0DB-8A1D-E65F357A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Choose the red pencil (Protanopia)</a:t>
            </a:r>
          </a:p>
        </p:txBody>
      </p:sp>
      <p:pic>
        <p:nvPicPr>
          <p:cNvPr id="6" name="Picture 5" descr="12 colored pencils with Protanopia filter">
            <a:extLst>
              <a:ext uri="{FF2B5EF4-FFF2-40B4-BE49-F238E27FC236}">
                <a16:creationId xmlns:a16="http://schemas.microsoft.com/office/drawing/2014/main" id="{12781BED-7093-318A-48A6-ACA37260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14" t="1560" r="13435" b="1174"/>
          <a:stretch>
            <a:fillRect/>
          </a:stretch>
        </p:blipFill>
        <p:spPr>
          <a:xfrm>
            <a:off x="1943099" y="1447800"/>
            <a:ext cx="5387341" cy="4983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62CF4-2A23-ACB1-A019-76B63174046E}"/>
              </a:ext>
            </a:extLst>
          </p:cNvPr>
          <p:cNvSpPr txBox="1"/>
          <p:nvPr/>
        </p:nvSpPr>
        <p:spPr>
          <a:xfrm>
            <a:off x="6134100" y="1447800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C9731-BE75-B5D4-944E-D99A69420C31}"/>
              </a:ext>
            </a:extLst>
          </p:cNvPr>
          <p:cNvSpPr txBox="1"/>
          <p:nvPr/>
        </p:nvSpPr>
        <p:spPr>
          <a:xfrm>
            <a:off x="6949440" y="2796540"/>
            <a:ext cx="788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27A3-EA25-64B8-26E8-436B4471871D}"/>
              </a:ext>
            </a:extLst>
          </p:cNvPr>
          <p:cNvSpPr txBox="1"/>
          <p:nvPr/>
        </p:nvSpPr>
        <p:spPr>
          <a:xfrm>
            <a:off x="7139940" y="4267200"/>
            <a:ext cx="70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B679E-D81E-00BC-3A16-412E0ECCB564}"/>
              </a:ext>
            </a:extLst>
          </p:cNvPr>
          <p:cNvSpPr txBox="1"/>
          <p:nvPr/>
        </p:nvSpPr>
        <p:spPr>
          <a:xfrm>
            <a:off x="6667500" y="5349240"/>
            <a:ext cx="66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D847F3-3895-0D6A-0F50-780032FBB48A}"/>
              </a:ext>
            </a:extLst>
          </p:cNvPr>
          <p:cNvSpPr txBox="1"/>
          <p:nvPr/>
        </p:nvSpPr>
        <p:spPr>
          <a:xfrm>
            <a:off x="5852160" y="6200447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E9BFF-3AEB-0C2F-C86B-5D557E090376}"/>
              </a:ext>
            </a:extLst>
          </p:cNvPr>
          <p:cNvSpPr txBox="1"/>
          <p:nvPr/>
        </p:nvSpPr>
        <p:spPr>
          <a:xfrm>
            <a:off x="3779519" y="6396335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9F9ABE-1A55-BD3C-600B-DD2F8A78105F}"/>
              </a:ext>
            </a:extLst>
          </p:cNvPr>
          <p:cNvSpPr txBox="1"/>
          <p:nvPr/>
        </p:nvSpPr>
        <p:spPr>
          <a:xfrm>
            <a:off x="2465069" y="5924741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77F75-2B3A-EE20-4812-9868C7304AF9}"/>
              </a:ext>
            </a:extLst>
          </p:cNvPr>
          <p:cNvSpPr txBox="1"/>
          <p:nvPr/>
        </p:nvSpPr>
        <p:spPr>
          <a:xfrm>
            <a:off x="1649729" y="4498032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62E1E-FA6D-B556-E4BC-6BF9FA0F3B5E}"/>
              </a:ext>
            </a:extLst>
          </p:cNvPr>
          <p:cNvSpPr txBox="1"/>
          <p:nvPr/>
        </p:nvSpPr>
        <p:spPr>
          <a:xfrm>
            <a:off x="1535429" y="3532988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B9F85-D598-556A-82ED-110DE19F49FF}"/>
              </a:ext>
            </a:extLst>
          </p:cNvPr>
          <p:cNvSpPr txBox="1"/>
          <p:nvPr/>
        </p:nvSpPr>
        <p:spPr>
          <a:xfrm>
            <a:off x="2125980" y="2028729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47C2F-AF07-BAC9-2317-4A4B8038DA03}"/>
              </a:ext>
            </a:extLst>
          </p:cNvPr>
          <p:cNvSpPr txBox="1"/>
          <p:nvPr/>
        </p:nvSpPr>
        <p:spPr>
          <a:xfrm>
            <a:off x="3124200" y="1162164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C9A199-B540-4070-F345-B6BD71E6CB10}"/>
              </a:ext>
            </a:extLst>
          </p:cNvPr>
          <p:cNvSpPr txBox="1"/>
          <p:nvPr/>
        </p:nvSpPr>
        <p:spPr>
          <a:xfrm>
            <a:off x="4884420" y="931332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715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7EDBF-EF1E-D28D-2B29-529D8B93A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1856-C8A8-87FD-A23A-A533B51B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red pencil is #8</a:t>
            </a:r>
          </a:p>
        </p:txBody>
      </p:sp>
      <p:pic>
        <p:nvPicPr>
          <p:cNvPr id="2050" name="Picture 2" descr="12 colored pencils in full color">
            <a:extLst>
              <a:ext uri="{FF2B5EF4-FFF2-40B4-BE49-F238E27FC236}">
                <a16:creationId xmlns:a16="http://schemas.microsoft.com/office/drawing/2014/main" id="{17523F32-C1BD-21D2-78CB-8DACD4611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r="15122"/>
          <a:stretch>
            <a:fillRect/>
          </a:stretch>
        </p:blipFill>
        <p:spPr bwMode="auto">
          <a:xfrm>
            <a:off x="1943099" y="1367900"/>
            <a:ext cx="5257801" cy="51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328086-DACE-DD00-B778-A370A108034E}"/>
              </a:ext>
            </a:extLst>
          </p:cNvPr>
          <p:cNvSpPr txBox="1"/>
          <p:nvPr/>
        </p:nvSpPr>
        <p:spPr>
          <a:xfrm>
            <a:off x="6134100" y="1447800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48C41-269E-FE73-671B-DC2AC16F2121}"/>
              </a:ext>
            </a:extLst>
          </p:cNvPr>
          <p:cNvSpPr txBox="1"/>
          <p:nvPr/>
        </p:nvSpPr>
        <p:spPr>
          <a:xfrm>
            <a:off x="6949440" y="2796540"/>
            <a:ext cx="788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85799-AAE4-F280-69B6-C870646A0C02}"/>
              </a:ext>
            </a:extLst>
          </p:cNvPr>
          <p:cNvSpPr txBox="1"/>
          <p:nvPr/>
        </p:nvSpPr>
        <p:spPr>
          <a:xfrm>
            <a:off x="7139940" y="4267200"/>
            <a:ext cx="70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131F3-CF34-AE4F-D0D4-C7946C9AC24B}"/>
              </a:ext>
            </a:extLst>
          </p:cNvPr>
          <p:cNvSpPr txBox="1"/>
          <p:nvPr/>
        </p:nvSpPr>
        <p:spPr>
          <a:xfrm>
            <a:off x="6667500" y="5349240"/>
            <a:ext cx="66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3D9D1-A23B-4B5F-777F-34A34C57EF94}"/>
              </a:ext>
            </a:extLst>
          </p:cNvPr>
          <p:cNvSpPr txBox="1"/>
          <p:nvPr/>
        </p:nvSpPr>
        <p:spPr>
          <a:xfrm>
            <a:off x="5852160" y="6200447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44504-A078-D77D-0B24-11C4575767A4}"/>
              </a:ext>
            </a:extLst>
          </p:cNvPr>
          <p:cNvSpPr txBox="1"/>
          <p:nvPr/>
        </p:nvSpPr>
        <p:spPr>
          <a:xfrm>
            <a:off x="3779519" y="6396335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D6A481-892D-F80F-7F8D-182FADCDD8D6}"/>
              </a:ext>
            </a:extLst>
          </p:cNvPr>
          <p:cNvSpPr txBox="1"/>
          <p:nvPr/>
        </p:nvSpPr>
        <p:spPr>
          <a:xfrm>
            <a:off x="2465069" y="5924741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A6E34-A22D-635C-782B-9FC900619FA0}"/>
              </a:ext>
            </a:extLst>
          </p:cNvPr>
          <p:cNvSpPr txBox="1"/>
          <p:nvPr/>
        </p:nvSpPr>
        <p:spPr>
          <a:xfrm>
            <a:off x="1649729" y="4498032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E7F7-D2A9-2361-233D-BB80D45FFEA5}"/>
              </a:ext>
            </a:extLst>
          </p:cNvPr>
          <p:cNvSpPr txBox="1"/>
          <p:nvPr/>
        </p:nvSpPr>
        <p:spPr>
          <a:xfrm>
            <a:off x="1535429" y="3532988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BA281D-6F21-234E-59AA-9BBD67289415}"/>
              </a:ext>
            </a:extLst>
          </p:cNvPr>
          <p:cNvSpPr txBox="1"/>
          <p:nvPr/>
        </p:nvSpPr>
        <p:spPr>
          <a:xfrm>
            <a:off x="2125980" y="2028729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7C9ED8-7533-FDEF-294B-54D7B5AF638B}"/>
              </a:ext>
            </a:extLst>
          </p:cNvPr>
          <p:cNvSpPr txBox="1"/>
          <p:nvPr/>
        </p:nvSpPr>
        <p:spPr>
          <a:xfrm>
            <a:off x="3124200" y="1162164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DCF4B6-6EBE-B517-D7CF-3E02B6A0EA7C}"/>
              </a:ext>
            </a:extLst>
          </p:cNvPr>
          <p:cNvSpPr txBox="1"/>
          <p:nvPr/>
        </p:nvSpPr>
        <p:spPr>
          <a:xfrm>
            <a:off x="4884420" y="931332"/>
            <a:ext cx="81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9780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FCFB4-2C5F-0EBB-26BF-66A559AF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7FA1-F275-2EDC-3DD5-9B104DF6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Choose the red pencil (Deuteranopia)</a:t>
            </a:r>
          </a:p>
        </p:txBody>
      </p:sp>
      <p:pic>
        <p:nvPicPr>
          <p:cNvPr id="8" name="Picture 7" descr="12 colored pencils with Deuteranopia filter">
            <a:extLst>
              <a:ext uri="{FF2B5EF4-FFF2-40B4-BE49-F238E27FC236}">
                <a16:creationId xmlns:a16="http://schemas.microsoft.com/office/drawing/2014/main" id="{68CDA6C8-91EF-1696-6FC8-B74B3F986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4"/>
          <a:stretch>
            <a:fillRect/>
          </a:stretch>
        </p:blipFill>
        <p:spPr>
          <a:xfrm>
            <a:off x="659081" y="2282541"/>
            <a:ext cx="7760371" cy="4575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F2C23F-EA4F-5AF9-15D5-E5A3221509FF}"/>
              </a:ext>
            </a:extLst>
          </p:cNvPr>
          <p:cNvSpPr txBox="1"/>
          <p:nvPr/>
        </p:nvSpPr>
        <p:spPr>
          <a:xfrm>
            <a:off x="1196340" y="2419109"/>
            <a:ext cx="687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1     2    3     4     5    6     7    8    9    10   11   12</a:t>
            </a:r>
          </a:p>
        </p:txBody>
      </p:sp>
    </p:spTree>
    <p:extLst>
      <p:ext uri="{BB962C8B-B14F-4D97-AF65-F5344CB8AC3E}">
        <p14:creationId xmlns:p14="http://schemas.microsoft.com/office/powerpoint/2010/main" val="24470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B79EA-A8B1-7DEE-3719-0AA12CA7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E258-DA4D-AB44-7D06-A1C42A10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red pencil is #5</a:t>
            </a:r>
          </a:p>
        </p:txBody>
      </p:sp>
      <p:pic>
        <p:nvPicPr>
          <p:cNvPr id="10" name="Picture 9" descr="12 colored pencils in full color">
            <a:extLst>
              <a:ext uri="{FF2B5EF4-FFF2-40B4-BE49-F238E27FC236}">
                <a16:creationId xmlns:a16="http://schemas.microsoft.com/office/drawing/2014/main" id="{30295382-2D5D-763F-02AF-00AAADE40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81"/>
          <a:stretch>
            <a:fillRect/>
          </a:stretch>
        </p:blipFill>
        <p:spPr>
          <a:xfrm>
            <a:off x="619953" y="2419109"/>
            <a:ext cx="8115522" cy="4656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66B62-BF76-FF99-3781-65A77A6F0F1A}"/>
              </a:ext>
            </a:extLst>
          </p:cNvPr>
          <p:cNvSpPr txBox="1"/>
          <p:nvPr/>
        </p:nvSpPr>
        <p:spPr>
          <a:xfrm>
            <a:off x="1196340" y="2419109"/>
            <a:ext cx="687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1     2    3     4     5    6     7    8    9    10   11   12</a:t>
            </a:r>
          </a:p>
        </p:txBody>
      </p:sp>
    </p:spTree>
    <p:extLst>
      <p:ext uri="{BB962C8B-B14F-4D97-AF65-F5344CB8AC3E}">
        <p14:creationId xmlns:p14="http://schemas.microsoft.com/office/powerpoint/2010/main" val="17000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46581-D286-0C58-961E-E710CEB1F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Traffic Lights</a:t>
            </a:r>
          </a:p>
        </p:txBody>
      </p:sp>
    </p:spTree>
    <p:extLst>
      <p:ext uri="{BB962C8B-B14F-4D97-AF65-F5344CB8AC3E}">
        <p14:creationId xmlns:p14="http://schemas.microsoft.com/office/powerpoint/2010/main" val="36588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E5976-55D7-1A9F-9204-233CCF9AF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350A9-3910-76C0-99F4-15C102E310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36800" y="2522537"/>
            <a:ext cx="10515600" cy="18129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/>
              <a:t>A traffic light uses color to provide meaning.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So, why is </a:t>
            </a:r>
            <a:r>
              <a:rPr lang="en-US" b="1" i="1"/>
              <a:t>that</a:t>
            </a:r>
            <a:r>
              <a:rPr lang="en-US"/>
              <a:t> okay?</a:t>
            </a:r>
          </a:p>
        </p:txBody>
      </p:sp>
      <p:pic>
        <p:nvPicPr>
          <p:cNvPr id="5126" name="Picture 6" descr="traffic light">
            <a:extLst>
              <a:ext uri="{FF2B5EF4-FFF2-40B4-BE49-F238E27FC236}">
                <a16:creationId xmlns:a16="http://schemas.microsoft.com/office/drawing/2014/main" id="{5231C925-ABAE-6EEE-F998-0B8D769F8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99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 descr="John Cotter, young white man, black glasses, brown hair, smiling in white sweater">
            <a:extLst>
              <a:ext uri="{FF2B5EF4-FFF2-40B4-BE49-F238E27FC236}">
                <a16:creationId xmlns:a16="http://schemas.microsoft.com/office/drawing/2014/main" id="{4BA79CA4-B780-D773-113E-9260C0695B48}"/>
              </a:ext>
            </a:extLst>
          </p:cNvPr>
          <p:cNvSpPr/>
          <p:nvPr/>
        </p:nvSpPr>
        <p:spPr>
          <a:xfrm>
            <a:off x="1682579" y="1335196"/>
            <a:ext cx="3657600" cy="3657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 descr="John saying Hello!">
            <a:extLst>
              <a:ext uri="{FF2B5EF4-FFF2-40B4-BE49-F238E27FC236}">
                <a16:creationId xmlns:a16="http://schemas.microsoft.com/office/drawing/2014/main" id="{36678DB1-B3B7-0810-CB3C-9D8E679DBB26}"/>
              </a:ext>
            </a:extLst>
          </p:cNvPr>
          <p:cNvSpPr/>
          <p:nvPr/>
        </p:nvSpPr>
        <p:spPr>
          <a:xfrm>
            <a:off x="5148650" y="1977081"/>
            <a:ext cx="1482811" cy="1016302"/>
          </a:xfrm>
          <a:prstGeom prst="wedgeRoundRectCallout">
            <a:avLst>
              <a:gd name="adj1" fmla="val -101112"/>
              <a:gd name="adj2" fmla="val 5891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Hello!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B52C1-1D9E-6FFA-6533-BC9EAFE00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5254" y="3323966"/>
            <a:ext cx="5692346" cy="207593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John.Cotter@nc.gov</a:t>
            </a:r>
            <a:br>
              <a:rPr lang="en-US"/>
            </a:br>
            <a:r>
              <a:rPr lang="en-US" sz="2000"/>
              <a:t>Digital Experience &amp; Accessibility Specialist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9E1E2-06BA-436F-7502-B4A26040B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028DD-6036-C2C8-A888-64DF5CCE735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94560" y="2522537"/>
            <a:ext cx="10515600" cy="18129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Because a traffic light doesn’t ONLY use </a:t>
            </a:r>
            <a:r>
              <a:rPr lang="en-US" b="1" dirty="0"/>
              <a:t>color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position</a:t>
            </a:r>
            <a:r>
              <a:rPr lang="en-US" dirty="0"/>
              <a:t> of the lit bulb </a:t>
            </a:r>
            <a:r>
              <a:rPr lang="en-US" u="sng" dirty="0"/>
              <a:t>also</a:t>
            </a:r>
            <a:r>
              <a:rPr lang="en-US" dirty="0"/>
              <a:t> provides the meaning.</a:t>
            </a:r>
          </a:p>
        </p:txBody>
      </p:sp>
      <p:pic>
        <p:nvPicPr>
          <p:cNvPr id="5126" name="Picture 6" descr="traffic light">
            <a:extLst>
              <a:ext uri="{FF2B5EF4-FFF2-40B4-BE49-F238E27FC236}">
                <a16:creationId xmlns:a16="http://schemas.microsoft.com/office/drawing/2014/main" id="{7C59213D-7AAD-FB2A-FE2D-1F82012BE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99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F844-E5D1-BD57-62A0-86F34A113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0997-6DDF-C848-BAFC-44647AD7DE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872685"/>
            <a:ext cx="10515600" cy="5619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>
                <a:latin typeface="+mn-lt"/>
              </a:rPr>
              <a:t>How many accidents would this cause?</a:t>
            </a:r>
          </a:p>
        </p:txBody>
      </p:sp>
      <p:pic>
        <p:nvPicPr>
          <p:cNvPr id="10242" name="Picture 2" descr="traffic light with a single yellow bulb">
            <a:extLst>
              <a:ext uri="{FF2B5EF4-FFF2-40B4-BE49-F238E27FC236}">
                <a16:creationId xmlns:a16="http://schemas.microsoft.com/office/drawing/2014/main" id="{BF0B82FC-53E3-B3EB-096D-C1B30251B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28889" r="25704" b="25481"/>
          <a:stretch>
            <a:fillRect/>
          </a:stretch>
        </p:blipFill>
        <p:spPr bwMode="auto">
          <a:xfrm>
            <a:off x="1153160" y="565785"/>
            <a:ext cx="9631680" cy="53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0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32168-889D-85C3-D0E1-7311955D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694A4-8244-3671-7749-3319A78952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5944" y="1207659"/>
            <a:ext cx="4931438" cy="2742565"/>
          </a:xfrm>
          <a:prstGeom prst="rect">
            <a:avLst/>
          </a:prstGeom>
        </p:spPr>
        <p:txBody>
          <a:bodyPr/>
          <a:lstStyle/>
          <a:p>
            <a:r>
              <a:rPr lang="en-US" sz="3600" dirty="0">
                <a:latin typeface="+mn-lt"/>
              </a:rPr>
              <a:t>Australian traffic light??</a:t>
            </a:r>
          </a:p>
        </p:txBody>
      </p:sp>
      <p:pic>
        <p:nvPicPr>
          <p:cNvPr id="12290" name="Picture 2" descr="traffic light with a lit red bulb on the bottom">
            <a:extLst>
              <a:ext uri="{FF2B5EF4-FFF2-40B4-BE49-F238E27FC236}">
                <a16:creationId xmlns:a16="http://schemas.microsoft.com/office/drawing/2014/main" id="{3CC6ADB9-77A7-57A2-F84B-BAAED1BF9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t="26824" r="17204" b="33630"/>
          <a:stretch>
            <a:fillRect/>
          </a:stretch>
        </p:blipFill>
        <p:spPr bwMode="auto">
          <a:xfrm>
            <a:off x="6172200" y="0"/>
            <a:ext cx="6019800" cy="47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43F7FF2-A240-3686-4DB0-BCD370CEEE1D}"/>
              </a:ext>
            </a:extLst>
          </p:cNvPr>
          <p:cNvSpPr txBox="1">
            <a:spLocks/>
          </p:cNvSpPr>
          <p:nvPr/>
        </p:nvSpPr>
        <p:spPr>
          <a:xfrm>
            <a:off x="905944" y="2824178"/>
            <a:ext cx="5847080" cy="2382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/>
              <a:t>This design breaks a cultural norm </a:t>
            </a:r>
            <a:r>
              <a:rPr lang="en-US" sz="2200">
                <a:sym typeface="Wingdings" panose="05000000000000000000" pitchFamily="2" charset="2"/>
              </a:rPr>
              <a:t></a:t>
            </a:r>
            <a:endParaRPr lang="en-US" sz="2200"/>
          </a:p>
        </p:txBody>
      </p:sp>
      <p:pic>
        <p:nvPicPr>
          <p:cNvPr id="1026" name="Picture 2" descr="a koala climbing a pole">
            <a:extLst>
              <a:ext uri="{FF2B5EF4-FFF2-40B4-BE49-F238E27FC236}">
                <a16:creationId xmlns:a16="http://schemas.microsoft.com/office/drawing/2014/main" id="{CB204C10-FE4B-A69F-BAD2-25DD4012C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19"/>
          <a:stretch>
            <a:fillRect/>
          </a:stretch>
        </p:blipFill>
        <p:spPr bwMode="auto">
          <a:xfrm>
            <a:off x="5047591" y="4080651"/>
            <a:ext cx="5260829" cy="30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2FEB5-7A62-57B4-1BF2-F957A14A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57DD-3B23-4DE2-1E60-4C038E5425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08120"/>
            <a:ext cx="10515600" cy="5619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>
                <a:latin typeface="+mn-lt"/>
              </a:rPr>
              <a:t>Boldy go, or abruptly stop?</a:t>
            </a:r>
          </a:p>
        </p:txBody>
      </p:sp>
      <p:pic>
        <p:nvPicPr>
          <p:cNvPr id="13318" name="Picture 6" descr="Star trek Captain picard driving a car facepalming at a horizontal traffic light that is red">
            <a:extLst>
              <a:ext uri="{FF2B5EF4-FFF2-40B4-BE49-F238E27FC236}">
                <a16:creationId xmlns:a16="http://schemas.microsoft.com/office/drawing/2014/main" id="{8D92A623-FC8D-B5EE-3676-AF4D2258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1164906"/>
            <a:ext cx="7205979" cy="48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C6649-0B8E-B8DD-3AEA-848B84AF7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A692-43AA-031D-C67F-DF7AF7F8E4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8 Common Design Failures</a:t>
            </a:r>
          </a:p>
        </p:txBody>
      </p:sp>
    </p:spTree>
    <p:extLst>
      <p:ext uri="{BB962C8B-B14F-4D97-AF65-F5344CB8AC3E}">
        <p14:creationId xmlns:p14="http://schemas.microsoft.com/office/powerpoint/2010/main" val="26627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CA4B6-EC15-0520-1179-D0792B0A5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8BC0-87A5-69C5-AF67-ED662EDF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#8 Status Icons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C203D-6A55-3D77-6923-B51CF0A8948E}"/>
              </a:ext>
            </a:extLst>
          </p:cNvPr>
          <p:cNvSpPr txBox="1"/>
          <p:nvPr/>
        </p:nvSpPr>
        <p:spPr>
          <a:xfrm>
            <a:off x="1452174" y="1507950"/>
            <a:ext cx="306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Not Accessible</a:t>
            </a:r>
          </a:p>
        </p:txBody>
      </p:sp>
      <p:pic>
        <p:nvPicPr>
          <p:cNvPr id="13" name="Picture 12" descr="list of presence status with colored dots">
            <a:extLst>
              <a:ext uri="{FF2B5EF4-FFF2-40B4-BE49-F238E27FC236}">
                <a16:creationId xmlns:a16="http://schemas.microsoft.com/office/drawing/2014/main" id="{A3B6E23D-FD59-11B0-E9AC-80F5BA7E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94" y="2061480"/>
            <a:ext cx="3267531" cy="3762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50F83B-054E-A5EC-543D-DE05C50F639B}"/>
              </a:ext>
            </a:extLst>
          </p:cNvPr>
          <p:cNvSpPr txBox="1"/>
          <p:nvPr/>
        </p:nvSpPr>
        <p:spPr>
          <a:xfrm>
            <a:off x="6096000" y="1507950"/>
            <a:ext cx="23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Accessible</a:t>
            </a:r>
          </a:p>
        </p:txBody>
      </p:sp>
      <p:pic>
        <p:nvPicPr>
          <p:cNvPr id="11" name="Picture 10" descr="list of presence status with colored dots and icons within the dots">
            <a:extLst>
              <a:ext uri="{FF2B5EF4-FFF2-40B4-BE49-F238E27FC236}">
                <a16:creationId xmlns:a16="http://schemas.microsoft.com/office/drawing/2014/main" id="{E163303B-CE5B-C05D-8B40-B57CC6679F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2"/>
          <a:stretch>
            <a:fillRect/>
          </a:stretch>
        </p:blipFill>
        <p:spPr>
          <a:xfrm>
            <a:off x="5824797" y="2061479"/>
            <a:ext cx="3267532" cy="36295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7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30EB7-7DFC-C1C3-3160-1312FC02E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25BB-C62B-BF1F-7A09-47B50FAB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#8 Status Icons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C2874-2AA4-536B-83A5-90BC2414598B}"/>
              </a:ext>
            </a:extLst>
          </p:cNvPr>
          <p:cNvSpPr txBox="1"/>
          <p:nvPr/>
        </p:nvSpPr>
        <p:spPr>
          <a:xfrm>
            <a:off x="344679" y="1507950"/>
            <a:ext cx="306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Not Accessible</a:t>
            </a:r>
          </a:p>
        </p:txBody>
      </p:sp>
      <p:pic>
        <p:nvPicPr>
          <p:cNvPr id="11" name="Picture 10" descr="Allergy table with colored dots that represent different allergies">
            <a:extLst>
              <a:ext uri="{FF2B5EF4-FFF2-40B4-BE49-F238E27FC236}">
                <a16:creationId xmlns:a16="http://schemas.microsoft.com/office/drawing/2014/main" id="{4FCC4E91-9FB3-174C-2458-CE09BAA5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79" y="2519067"/>
            <a:ext cx="3568025" cy="30908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120439-29C5-A06B-D16E-590127AC95DA}"/>
              </a:ext>
            </a:extLst>
          </p:cNvPr>
          <p:cNvSpPr txBox="1"/>
          <p:nvPr/>
        </p:nvSpPr>
        <p:spPr>
          <a:xfrm>
            <a:off x="3966939" y="1507950"/>
            <a:ext cx="2374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Accessible, </a:t>
            </a:r>
            <a:r>
              <a:rPr lang="en-US" sz="2400" dirty="0"/>
              <a:t>but hard to use</a:t>
            </a:r>
            <a:endParaRPr lang="en-US" sz="3200" dirty="0"/>
          </a:p>
        </p:txBody>
      </p:sp>
      <p:pic>
        <p:nvPicPr>
          <p:cNvPr id="6" name="Picture 5" descr="Allergy table with icons that represent different allergies">
            <a:extLst>
              <a:ext uri="{FF2B5EF4-FFF2-40B4-BE49-F238E27FC236}">
                <a16:creationId xmlns:a16="http://schemas.microsoft.com/office/drawing/2014/main" id="{4D85A652-E14F-C230-5D4B-C77817DCE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939" y="2462920"/>
            <a:ext cx="2850185" cy="25662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15E662-3932-DD9B-5C75-37A8376C77A3}"/>
              </a:ext>
            </a:extLst>
          </p:cNvPr>
          <p:cNvSpPr txBox="1"/>
          <p:nvPr/>
        </p:nvSpPr>
        <p:spPr>
          <a:xfrm>
            <a:off x="7576128" y="1507949"/>
            <a:ext cx="2726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Accessible, </a:t>
            </a:r>
            <a:r>
              <a:rPr lang="en-US" sz="2400" dirty="0"/>
              <a:t>and easy to use!</a:t>
            </a:r>
            <a:endParaRPr lang="en-US" sz="3200" dirty="0"/>
          </a:p>
        </p:txBody>
      </p:sp>
      <p:pic>
        <p:nvPicPr>
          <p:cNvPr id="8" name="Picture 7" descr="Allergy table with icons that represent different allergies and the allergy in text next to each icon">
            <a:extLst>
              <a:ext uri="{FF2B5EF4-FFF2-40B4-BE49-F238E27FC236}">
                <a16:creationId xmlns:a16="http://schemas.microsoft.com/office/drawing/2014/main" id="{0B7DA061-7DB2-8634-82A2-48CDDB573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128" y="2462920"/>
            <a:ext cx="4129583" cy="25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2E1-58C3-93BF-C910-177514E36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 train schedule ">
            <a:extLst>
              <a:ext uri="{FF2B5EF4-FFF2-40B4-BE49-F238E27FC236}">
                <a16:creationId xmlns:a16="http://schemas.microsoft.com/office/drawing/2014/main" id="{39A19F9D-C1F4-6F59-09C2-F86C6B1E77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030"/>
          <a:stretch>
            <a:fillRect/>
          </a:stretch>
        </p:blipFill>
        <p:spPr>
          <a:xfrm>
            <a:off x="2521527" y="988651"/>
            <a:ext cx="6945745" cy="5370112"/>
          </a:xfrm>
          <a:prstGeom prst="rect">
            <a:avLst/>
          </a:prstGeom>
        </p:spPr>
      </p:pic>
      <p:sp>
        <p:nvSpPr>
          <p:cNvPr id="2" name="Arrow: Right 1" descr="Arrow pointing to the same bus icon being used for two different meanings and the only differentiator is the color of the icon">
            <a:extLst>
              <a:ext uri="{FF2B5EF4-FFF2-40B4-BE49-F238E27FC236}">
                <a16:creationId xmlns:a16="http://schemas.microsoft.com/office/drawing/2014/main" id="{C93EB900-9F2D-3428-E5E5-6EEC4BA39B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87119" y="3600902"/>
            <a:ext cx="944345" cy="604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CE12F9-7CC4-C0EB-CA70-87C045D6151C}"/>
              </a:ext>
            </a:extLst>
          </p:cNvPr>
          <p:cNvSpPr txBox="1">
            <a:spLocks/>
          </p:cNvSpPr>
          <p:nvPr/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#8 Status Icons</a:t>
            </a:r>
          </a:p>
        </p:txBody>
      </p:sp>
    </p:spTree>
    <p:extLst>
      <p:ext uri="{BB962C8B-B14F-4D97-AF65-F5344CB8AC3E}">
        <p14:creationId xmlns:p14="http://schemas.microsoft.com/office/powerpoint/2010/main" val="31832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4B4C7-50FE-B47C-DC14-1DA83457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5924-0F9A-DEB9-AB96-E8616D44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#7 Links within Text Blocks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7E8AE-E3D2-C1EC-392A-BBB4DA73DD50}"/>
              </a:ext>
            </a:extLst>
          </p:cNvPr>
          <p:cNvSpPr txBox="1"/>
          <p:nvPr/>
        </p:nvSpPr>
        <p:spPr>
          <a:xfrm>
            <a:off x="838200" y="3490460"/>
            <a:ext cx="3055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Not Accessible </a:t>
            </a:r>
            <a:br>
              <a:rPr lang="en-US" sz="3200"/>
            </a:br>
            <a:r>
              <a:rPr lang="en-US"/>
              <a:t>(uses color only)</a:t>
            </a:r>
            <a:endParaRPr lang="en-US" sz="32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D0F6AE5-1B98-4E06-8E1A-02673C4625EE}"/>
              </a:ext>
            </a:extLst>
          </p:cNvPr>
          <p:cNvSpPr txBox="1">
            <a:spLocks/>
          </p:cNvSpPr>
          <p:nvPr/>
        </p:nvSpPr>
        <p:spPr>
          <a:xfrm>
            <a:off x="564009" y="4352234"/>
            <a:ext cx="3329811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F73</a:t>
            </a:r>
            <a:endParaRPr lang="en-US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9CED0-6170-AA76-08B8-3D0EBE5F2904}"/>
              </a:ext>
            </a:extLst>
          </p:cNvPr>
          <p:cNvSpPr txBox="1"/>
          <p:nvPr/>
        </p:nvSpPr>
        <p:spPr>
          <a:xfrm>
            <a:off x="4568190" y="3490460"/>
            <a:ext cx="3055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Accessible </a:t>
            </a:r>
            <a:br>
              <a:rPr lang="en-US" sz="3200" dirty="0"/>
            </a:br>
            <a:r>
              <a:rPr lang="en-US" dirty="0"/>
              <a:t>(underlined)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2B145-99FD-2CF9-2EA2-7C858FE4445F}"/>
              </a:ext>
            </a:extLst>
          </p:cNvPr>
          <p:cNvSpPr txBox="1"/>
          <p:nvPr/>
        </p:nvSpPr>
        <p:spPr>
          <a:xfrm>
            <a:off x="8397240" y="3490460"/>
            <a:ext cx="3055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Accessible </a:t>
            </a:r>
            <a:br>
              <a:rPr lang="en-US" sz="3200"/>
            </a:br>
            <a:r>
              <a:rPr lang="en-US"/>
              <a:t>(bold)</a:t>
            </a:r>
            <a:endParaRPr lang="en-US" sz="3200"/>
          </a:p>
        </p:txBody>
      </p:sp>
      <p:pic>
        <p:nvPicPr>
          <p:cNvPr id="16" name="Picture 15" descr="3 Text blurbs. Left: blue link text in paragraph no underline. Middle: blue link with underline within paragraph. Right. blue link in bold within paragraph">
            <a:extLst>
              <a:ext uri="{FF2B5EF4-FFF2-40B4-BE49-F238E27FC236}">
                <a16:creationId xmlns:a16="http://schemas.microsoft.com/office/drawing/2014/main" id="{81237D5E-76F6-9E86-8E2D-F4E059455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23334"/>
            <a:ext cx="11024160" cy="1705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8A219E-F519-E5BB-E2C5-53E47610B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1164" y="1579418"/>
            <a:ext cx="7730836" cy="3408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37302-C395-D5C8-5BFB-0CDEBB2F6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9C29405-1109-D978-D10E-DC58AE9925D9}"/>
              </a:ext>
            </a:extLst>
          </p:cNvPr>
          <p:cNvSpPr txBox="1">
            <a:spLocks/>
          </p:cNvSpPr>
          <p:nvPr/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#6 Maps</a:t>
            </a:r>
          </a:p>
        </p:txBody>
      </p:sp>
      <p:pic>
        <p:nvPicPr>
          <p:cNvPr id="13" name="Picture 12" descr="full color, east coast, south red, north green">
            <a:extLst>
              <a:ext uri="{FF2B5EF4-FFF2-40B4-BE49-F238E27FC236}">
                <a16:creationId xmlns:a16="http://schemas.microsoft.com/office/drawing/2014/main" id="{FFE9E429-3F6E-82BD-1989-86422006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707" y="1221476"/>
            <a:ext cx="4073293" cy="56365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23BB17-3293-FC8D-AC92-6E18E578B2EA}"/>
              </a:ext>
            </a:extLst>
          </p:cNvPr>
          <p:cNvSpPr txBox="1"/>
          <p:nvPr/>
        </p:nvSpPr>
        <p:spPr>
          <a:xfrm>
            <a:off x="2022707" y="1221476"/>
            <a:ext cx="237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Full Color</a:t>
            </a:r>
          </a:p>
        </p:txBody>
      </p:sp>
      <p:pic>
        <p:nvPicPr>
          <p:cNvPr id="15" name="Picture 14" descr="Deuteranopia, can't distinguish between red and green states">
            <a:extLst>
              <a:ext uri="{FF2B5EF4-FFF2-40B4-BE49-F238E27FC236}">
                <a16:creationId xmlns:a16="http://schemas.microsoft.com/office/drawing/2014/main" id="{E422D8A2-FB92-B884-BE87-BA29CD98C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888" y="1221476"/>
            <a:ext cx="4176896" cy="55056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71AB29-B147-70D7-75D2-548C4672A865}"/>
              </a:ext>
            </a:extLst>
          </p:cNvPr>
          <p:cNvSpPr txBox="1"/>
          <p:nvPr/>
        </p:nvSpPr>
        <p:spPr>
          <a:xfrm>
            <a:off x="6814888" y="1221476"/>
            <a:ext cx="30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Deuteranopia</a:t>
            </a:r>
          </a:p>
        </p:txBody>
      </p:sp>
    </p:spTree>
    <p:extLst>
      <p:ext uri="{BB962C8B-B14F-4D97-AF65-F5344CB8AC3E}">
        <p14:creationId xmlns:p14="http://schemas.microsoft.com/office/powerpoint/2010/main" val="34682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03A24-7F24-432E-EEAE-899C99FD2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90800"/>
            <a:ext cx="10515600" cy="181356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Color cannot be the </a:t>
            </a:r>
            <a:r>
              <a:rPr lang="en-US" b="1"/>
              <a:t>only way</a:t>
            </a:r>
            <a:r>
              <a:rPr lang="en-US"/>
              <a:t> to communicate information.</a:t>
            </a:r>
          </a:p>
          <a:p>
            <a:pPr marL="0" indent="0" algn="r">
              <a:buNone/>
            </a:pPr>
            <a:r>
              <a:rPr lang="en-US" i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SC 1.4.1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9800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E425-A641-D996-9423-C1D4EB02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D21EF0-D683-F27E-E7B5-510B397DAED0}"/>
              </a:ext>
            </a:extLst>
          </p:cNvPr>
          <p:cNvSpPr txBox="1"/>
          <p:nvPr/>
        </p:nvSpPr>
        <p:spPr>
          <a:xfrm>
            <a:off x="1507958" y="406100"/>
            <a:ext cx="912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More color variety, but still </a:t>
            </a:r>
            <a:r>
              <a:rPr lang="en-US" sz="3200" u="sng" dirty="0"/>
              <a:t>not</a:t>
            </a:r>
            <a:r>
              <a:rPr lang="en-US" sz="3200" dirty="0"/>
              <a:t> accessible. Why?</a:t>
            </a:r>
          </a:p>
        </p:txBody>
      </p:sp>
      <p:pic>
        <p:nvPicPr>
          <p:cNvPr id="3" name="Picture 2" descr="Map of use with some stakes red, blue, yellow, gray. Legend describes what each color means.">
            <a:extLst>
              <a:ext uri="{FF2B5EF4-FFF2-40B4-BE49-F238E27FC236}">
                <a16:creationId xmlns:a16="http://schemas.microsoft.com/office/drawing/2014/main" id="{68EC7F22-87E9-0BF3-E886-C47501E3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1" t="4052"/>
          <a:stretch>
            <a:fillRect/>
          </a:stretch>
        </p:blipFill>
        <p:spPr>
          <a:xfrm>
            <a:off x="1331493" y="990875"/>
            <a:ext cx="9352549" cy="54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EB049-DBA6-1A0C-5527-880D08D9E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72CFC08-7000-C9D5-A12E-A625DC7ADAFC}"/>
              </a:ext>
            </a:extLst>
          </p:cNvPr>
          <p:cNvSpPr txBox="1"/>
          <p:nvPr/>
        </p:nvSpPr>
        <p:spPr>
          <a:xfrm>
            <a:off x="1938994" y="359895"/>
            <a:ext cx="814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Accessible. Uses texture also.</a:t>
            </a:r>
          </a:p>
        </p:txBody>
      </p:sp>
      <p:pic>
        <p:nvPicPr>
          <p:cNvPr id="4" name="Picture 3" descr="Map of use with some stakes red, blue, yellow, gray. Each color has a different texture (stripes/dots). Legend describes what each color means.">
            <a:extLst>
              <a:ext uri="{FF2B5EF4-FFF2-40B4-BE49-F238E27FC236}">
                <a16:creationId xmlns:a16="http://schemas.microsoft.com/office/drawing/2014/main" id="{815B6902-92B7-CFF0-A883-585789BAD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5" t="4610" r="1072" b="3556"/>
          <a:stretch>
            <a:fillRect/>
          </a:stretch>
        </p:blipFill>
        <p:spPr>
          <a:xfrm>
            <a:off x="1307429" y="944670"/>
            <a:ext cx="9403184" cy="536608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314719-758C-391B-5EE7-1F29CC287218}"/>
              </a:ext>
            </a:extLst>
          </p:cNvPr>
          <p:cNvSpPr txBox="1">
            <a:spLocks/>
          </p:cNvSpPr>
          <p:nvPr/>
        </p:nvSpPr>
        <p:spPr>
          <a:xfrm>
            <a:off x="1661160" y="6310754"/>
            <a:ext cx="102362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Created with mapchart.net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4715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73E17-2013-9BD3-1208-BA22F875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BBFC7C4-1099-127B-C3BF-D98D308ED530}"/>
              </a:ext>
            </a:extLst>
          </p:cNvPr>
          <p:cNvSpPr txBox="1">
            <a:spLocks/>
          </p:cNvSpPr>
          <p:nvPr/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#5 Calendars</a:t>
            </a:r>
          </a:p>
        </p:txBody>
      </p:sp>
      <p:pic>
        <p:nvPicPr>
          <p:cNvPr id="11" name="Picture 10" descr="new jersey payroll calendar. color being used as only source of information">
            <a:extLst>
              <a:ext uri="{FF2B5EF4-FFF2-40B4-BE49-F238E27FC236}">
                <a16:creationId xmlns:a16="http://schemas.microsoft.com/office/drawing/2014/main" id="{4A425222-21FB-9C9D-8FDC-AFC4D0565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4153"/>
            <a:ext cx="12192000" cy="21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B2A6D-B6D5-77D0-6EED-A34241DB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21C7F47-5970-6ED4-0DC7-E2AE6706C539}"/>
              </a:ext>
            </a:extLst>
          </p:cNvPr>
          <p:cNvSpPr txBox="1">
            <a:spLocks/>
          </p:cNvSpPr>
          <p:nvPr/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#5 Calendars</a:t>
            </a:r>
          </a:p>
        </p:txBody>
      </p:sp>
      <p:pic>
        <p:nvPicPr>
          <p:cNvPr id="5" name="Picture 4" descr="South Carolina - color being used as only source of information">
            <a:extLst>
              <a:ext uri="{FF2B5EF4-FFF2-40B4-BE49-F238E27FC236}">
                <a16:creationId xmlns:a16="http://schemas.microsoft.com/office/drawing/2014/main" id="{5A9F5D19-9A0E-2C26-13E7-7EA1C030D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420" y="1361786"/>
            <a:ext cx="7754432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897D7-AD7F-8C52-755B-8CB655D52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7BFFDF9-5287-7568-99CA-FA583DA4208D}"/>
              </a:ext>
            </a:extLst>
          </p:cNvPr>
          <p:cNvSpPr txBox="1">
            <a:spLocks/>
          </p:cNvSpPr>
          <p:nvPr/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#5 Calendars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A2B967C-936C-B32E-C313-B5C058F3C724}"/>
              </a:ext>
            </a:extLst>
          </p:cNvPr>
          <p:cNvSpPr txBox="1">
            <a:spLocks/>
          </p:cNvSpPr>
          <p:nvPr/>
        </p:nvSpPr>
        <p:spPr>
          <a:xfrm>
            <a:off x="1661160" y="6310754"/>
            <a:ext cx="102362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North Carolina 2025 Payroll Calendar</a:t>
            </a:r>
            <a:endParaRPr lang="en-US" sz="1400" i="1" dirty="0"/>
          </a:p>
        </p:txBody>
      </p:sp>
      <p:pic>
        <p:nvPicPr>
          <p:cNvPr id="3" name="Picture 2" descr="NC payroll calendar. Many colors being used. Text describes some meaning. Very difficult to understand.">
            <a:extLst>
              <a:ext uri="{FF2B5EF4-FFF2-40B4-BE49-F238E27FC236}">
                <a16:creationId xmlns:a16="http://schemas.microsoft.com/office/drawing/2014/main" id="{1DC18E65-E2C0-DAC0-27C9-EA08D7120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858" y="1060704"/>
            <a:ext cx="6635795" cy="49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D6F50-F965-111D-C1E8-8441AF5A9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EC715-A8CA-A37E-43A5-261DB161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#5 Calendars – Using Shape &amp; Color</a:t>
            </a:r>
          </a:p>
        </p:txBody>
      </p:sp>
      <p:pic>
        <p:nvPicPr>
          <p:cNvPr id="9" name="Picture 8" descr="GSA november calendar. Days of the week have color/shape behind each number which correspond to the legend.">
            <a:extLst>
              <a:ext uri="{FF2B5EF4-FFF2-40B4-BE49-F238E27FC236}">
                <a16:creationId xmlns:a16="http://schemas.microsoft.com/office/drawing/2014/main" id="{3D323301-24D2-4822-1A8A-F85D6C0CE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274"/>
          <a:stretch>
            <a:fillRect/>
          </a:stretch>
        </p:blipFill>
        <p:spPr>
          <a:xfrm>
            <a:off x="6634609" y="1924939"/>
            <a:ext cx="2765446" cy="3392219"/>
          </a:xfrm>
          <a:prstGeom prst="rect">
            <a:avLst/>
          </a:prstGeom>
        </p:spPr>
      </p:pic>
      <p:pic>
        <p:nvPicPr>
          <p:cNvPr id="11" name="Picture 10" descr="GSA calendar legend. Different shapes being used for each color. Green H means holiday. Red circle means pay day. Etc.">
            <a:extLst>
              <a:ext uri="{FF2B5EF4-FFF2-40B4-BE49-F238E27FC236}">
                <a16:creationId xmlns:a16="http://schemas.microsoft.com/office/drawing/2014/main" id="{5886E9DD-C339-9986-DF3F-948BEBFB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672" y="1691214"/>
            <a:ext cx="3764631" cy="38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AA94E-4F47-8424-FA56-555BE4269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B9E5-37AF-9BB9-EEDA-8B483185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#4 Required Fields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FB0E1-8193-C6FF-305E-7CCD64D5FF98}"/>
              </a:ext>
            </a:extLst>
          </p:cNvPr>
          <p:cNvSpPr txBox="1"/>
          <p:nvPr/>
        </p:nvSpPr>
        <p:spPr>
          <a:xfrm>
            <a:off x="341394" y="2227336"/>
            <a:ext cx="357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/>
              <a:t>Not Accessible </a:t>
            </a:r>
            <a:r>
              <a:rPr lang="en-US" sz="3200">
                <a:sym typeface="Wingdings" panose="05000000000000000000" pitchFamily="2" charset="2"/>
              </a:rPr>
              <a:t></a:t>
            </a:r>
            <a:endParaRPr 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D8BC6-C522-2044-B8E3-AA78B9AAFEB0}"/>
              </a:ext>
            </a:extLst>
          </p:cNvPr>
          <p:cNvSpPr txBox="1"/>
          <p:nvPr/>
        </p:nvSpPr>
        <p:spPr>
          <a:xfrm>
            <a:off x="978001" y="4190828"/>
            <a:ext cx="2934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/>
              <a:t>Accessible </a:t>
            </a:r>
            <a:r>
              <a:rPr lang="en-US" sz="3200">
                <a:sym typeface="Wingdings" panose="05000000000000000000" pitchFamily="2" charset="2"/>
              </a:rPr>
              <a:t></a:t>
            </a:r>
            <a:endParaRPr lang="en-US" sz="3200"/>
          </a:p>
        </p:txBody>
      </p:sp>
      <p:pic>
        <p:nvPicPr>
          <p:cNvPr id="4" name="Picture 3" descr="Top: name form fields. First, middle last. First/last has green border.&#10;&#10;Bottom: name form fields. First, middle last. First/last has red asterisk">
            <a:extLst>
              <a:ext uri="{FF2B5EF4-FFF2-40B4-BE49-F238E27FC236}">
                <a16:creationId xmlns:a16="http://schemas.microsoft.com/office/drawing/2014/main" id="{AECEB81D-55E8-261F-61D0-F7409FF1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22" y="1729592"/>
            <a:ext cx="7567316" cy="33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DBF17-FE84-060B-FDB9-024F01CF1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BA04-F391-380A-D0CD-A7817EFA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#3 Errors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EC8E4-7348-CED7-C1B7-ABFB378EBED1}"/>
              </a:ext>
            </a:extLst>
          </p:cNvPr>
          <p:cNvSpPr txBox="1"/>
          <p:nvPr/>
        </p:nvSpPr>
        <p:spPr>
          <a:xfrm>
            <a:off x="503954" y="2298456"/>
            <a:ext cx="357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/>
              <a:t>Not Accessible </a:t>
            </a:r>
            <a:r>
              <a:rPr lang="en-US" sz="3200">
                <a:sym typeface="Wingdings" panose="05000000000000000000" pitchFamily="2" charset="2"/>
              </a:rPr>
              <a:t></a:t>
            </a:r>
            <a:endParaRPr 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AA93F-4307-EE98-1A4A-CEA1C3EFCB78}"/>
              </a:ext>
            </a:extLst>
          </p:cNvPr>
          <p:cNvSpPr txBox="1"/>
          <p:nvPr/>
        </p:nvSpPr>
        <p:spPr>
          <a:xfrm>
            <a:off x="1140561" y="4261948"/>
            <a:ext cx="2934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/>
              <a:t>Accessible </a:t>
            </a:r>
            <a:r>
              <a:rPr lang="en-US" sz="3200">
                <a:sym typeface="Wingdings" panose="05000000000000000000" pitchFamily="2" charset="2"/>
              </a:rPr>
              <a:t></a:t>
            </a:r>
            <a:endParaRPr lang="en-US" sz="3200"/>
          </a:p>
        </p:txBody>
      </p:sp>
      <p:pic>
        <p:nvPicPr>
          <p:cNvPr id="5" name="Picture 4" descr="Top: Date of birth form fields: Month, Day Year. Year label is red with red border.&#10;&#10;Bottom: Date of birth form fields: Month, Day Year. Year label is red with red border. Error text above fields reads &quot;error: you can't be born in the future.&quot;">
            <a:extLst>
              <a:ext uri="{FF2B5EF4-FFF2-40B4-BE49-F238E27FC236}">
                <a16:creationId xmlns:a16="http://schemas.microsoft.com/office/drawing/2014/main" id="{6C22B357-4FA2-989F-ED1C-86B26939E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83"/>
          <a:stretch>
            <a:fillRect/>
          </a:stretch>
        </p:blipFill>
        <p:spPr>
          <a:xfrm>
            <a:off x="4199629" y="1940560"/>
            <a:ext cx="6027942" cy="35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D35D1-7423-148E-3E71-A58F6677E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98F7-467E-AD9E-DCC4-D712462E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#2 Table Row Highlights</a:t>
            </a:r>
          </a:p>
        </p:txBody>
      </p:sp>
      <p:pic>
        <p:nvPicPr>
          <p:cNvPr id="5" name="Picture 4" descr="Table of NC state parks. Some rows highlighted. Some red, some green.">
            <a:extLst>
              <a:ext uri="{FF2B5EF4-FFF2-40B4-BE49-F238E27FC236}">
                <a16:creationId xmlns:a16="http://schemas.microsoft.com/office/drawing/2014/main" id="{747EC3C7-639C-700F-AD0B-0DAC4059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248"/>
          <a:stretch>
            <a:fillRect/>
          </a:stretch>
        </p:blipFill>
        <p:spPr>
          <a:xfrm>
            <a:off x="2840813" y="1641297"/>
            <a:ext cx="6358605" cy="343527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BFC204A-5C5B-18E9-BA29-ACD186B31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1921" y="3270030"/>
            <a:ext cx="144889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A82EE75-D859-F78E-C9D9-5C48530E1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1920" y="4092939"/>
            <a:ext cx="144889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28521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4CF40-2D1F-AC10-A6C7-DB9460D70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B23F-55EE-C792-E4AD-F93CC8825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#2 Table Row Highlights</a:t>
            </a:r>
          </a:p>
        </p:txBody>
      </p:sp>
      <p:pic>
        <p:nvPicPr>
          <p:cNvPr id="3" name="Picture 2" descr="Table of NC state parks. Some rows highlighted. Highlights look the same">
            <a:extLst>
              <a:ext uri="{FF2B5EF4-FFF2-40B4-BE49-F238E27FC236}">
                <a16:creationId xmlns:a16="http://schemas.microsoft.com/office/drawing/2014/main" id="{27277335-233D-826A-D27B-D92684D66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349"/>
          <a:stretch>
            <a:fillRect/>
          </a:stretch>
        </p:blipFill>
        <p:spPr>
          <a:xfrm>
            <a:off x="2754042" y="1407799"/>
            <a:ext cx="6550214" cy="3784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AD488-525A-A08E-B6E2-43CD1E0D1A8A}"/>
              </a:ext>
            </a:extLst>
          </p:cNvPr>
          <p:cNvSpPr txBox="1"/>
          <p:nvPr/>
        </p:nvSpPr>
        <p:spPr>
          <a:xfrm>
            <a:off x="532166" y="1630544"/>
            <a:ext cx="2374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Deuteranopia</a:t>
            </a:r>
            <a:br>
              <a:rPr lang="en-US" sz="2400" i="1" dirty="0"/>
            </a:br>
            <a:br>
              <a:rPr lang="en-US" sz="2400" dirty="0"/>
            </a:br>
            <a:r>
              <a:rPr lang="en-US" sz="2400" dirty="0"/>
              <a:t>Same color?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8A1811F-3D12-14DA-D381-92C6C3C6B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1921" y="3270030"/>
            <a:ext cx="144889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2AE6577-85BC-CE84-5778-BE2CF7CA6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1920" y="4092939"/>
            <a:ext cx="144889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2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3B4DB-19F3-499A-7BE4-74BDEA40C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D4158-9F76-DE33-7AE5-F6987DE89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9060" y="2522220"/>
            <a:ext cx="10515600" cy="18135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 i="0" dirty="0">
                <a:effectLst/>
                <a:latin typeface="Arial"/>
                <a:cs typeface="Arial"/>
              </a:rPr>
              <a:t>Because…</a:t>
            </a:r>
            <a:br>
              <a:rPr lang="en-US" b="0" i="0" dirty="0">
                <a:effectLst/>
                <a:latin typeface="Arial"/>
              </a:rPr>
            </a:br>
            <a:r>
              <a:rPr lang="en-US" b="0" i="0" dirty="0">
                <a:effectLst/>
                <a:latin typeface="Arial"/>
                <a:cs typeface="Arial"/>
              </a:rPr>
              <a:t>Not everyone sees colors… or sees </a:t>
            </a:r>
            <a:r>
              <a:rPr lang="en-US" dirty="0">
                <a:latin typeface="Arial"/>
                <a:cs typeface="Arial"/>
              </a:rPr>
              <a:t>color</a:t>
            </a:r>
            <a:r>
              <a:rPr lang="en-US" b="0" i="0" dirty="0">
                <a:effectLst/>
                <a:latin typeface="Arial"/>
                <a:cs typeface="Arial"/>
              </a:rPr>
              <a:t> the same way.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AA5EF-D677-10A6-0670-CFADE0239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2AC5-EA00-4EA0-654C-36A7C0CA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#2 Table Row Highlights - Solution</a:t>
            </a:r>
          </a:p>
        </p:txBody>
      </p:sp>
      <p:pic>
        <p:nvPicPr>
          <p:cNvPr id="5" name="Picture 4" descr="Table of NC state parks. Some rows highlighted. Some red, some green. Status column added to describe what colors mean. Fish stock.">
            <a:extLst>
              <a:ext uri="{FF2B5EF4-FFF2-40B4-BE49-F238E27FC236}">
                <a16:creationId xmlns:a16="http://schemas.microsoft.com/office/drawing/2014/main" id="{1F12EE7C-766C-81A7-0B1C-7E18D56BB9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442"/>
          <a:stretch>
            <a:fillRect/>
          </a:stretch>
        </p:blipFill>
        <p:spPr>
          <a:xfrm>
            <a:off x="1209722" y="1574010"/>
            <a:ext cx="7990839" cy="347551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D19A7D2-8D9E-397D-C3C3-4219F7065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223853" y="5123788"/>
            <a:ext cx="63316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5055B-31A5-0DEB-B695-FBB1AE877B1D}"/>
              </a:ext>
            </a:extLst>
          </p:cNvPr>
          <p:cNvSpPr txBox="1"/>
          <p:nvPr/>
        </p:nvSpPr>
        <p:spPr>
          <a:xfrm>
            <a:off x="2479040" y="5366103"/>
            <a:ext cx="294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Status column </a:t>
            </a:r>
            <a:br>
              <a:rPr lang="en-US" sz="2400"/>
            </a:br>
            <a:r>
              <a:rPr lang="en-US" sz="2400"/>
              <a:t>makes it Accessible</a:t>
            </a:r>
          </a:p>
        </p:txBody>
      </p:sp>
    </p:spTree>
    <p:extLst>
      <p:ext uri="{BB962C8B-B14F-4D97-AF65-F5344CB8AC3E}">
        <p14:creationId xmlns:p14="http://schemas.microsoft.com/office/powerpoint/2010/main" val="8555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F59E1-8D1B-CE10-CFCE-122CB812D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BEE5-5268-C91A-D5C0-C336ECA8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#2 Table Row Highlights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B6CF479-A27A-A85D-0D31-CFF2C252B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234013" y="5113628"/>
            <a:ext cx="63316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 of NC state parks. Some rows highlighted. Colors are the same. Status column added to describe what colors mean. Fish stock.">
            <a:extLst>
              <a:ext uri="{FF2B5EF4-FFF2-40B4-BE49-F238E27FC236}">
                <a16:creationId xmlns:a16="http://schemas.microsoft.com/office/drawing/2014/main" id="{ACFCA825-69E0-3E93-A37C-7021C13B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362"/>
          <a:stretch>
            <a:fillRect/>
          </a:stretch>
        </p:blipFill>
        <p:spPr>
          <a:xfrm>
            <a:off x="1219882" y="1563849"/>
            <a:ext cx="8008959" cy="3475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D98A0-8A52-E289-350B-06A73DA6E83B}"/>
              </a:ext>
            </a:extLst>
          </p:cNvPr>
          <p:cNvSpPr txBox="1"/>
          <p:nvPr/>
        </p:nvSpPr>
        <p:spPr>
          <a:xfrm>
            <a:off x="439525" y="5355943"/>
            <a:ext cx="4721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/>
              <a:t>Now, color doesn’t matter</a:t>
            </a:r>
          </a:p>
        </p:txBody>
      </p:sp>
    </p:spTree>
    <p:extLst>
      <p:ext uri="{BB962C8B-B14F-4D97-AF65-F5344CB8AC3E}">
        <p14:creationId xmlns:p14="http://schemas.microsoft.com/office/powerpoint/2010/main" val="368651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6FBAE-2A9E-536B-0553-9CE6643AE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me table but fish column uses fish icons instead of text.">
            <a:extLst>
              <a:ext uri="{FF2B5EF4-FFF2-40B4-BE49-F238E27FC236}">
                <a16:creationId xmlns:a16="http://schemas.microsoft.com/office/drawing/2014/main" id="{138B23D7-FDB8-72DF-A369-F83C533D19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714"/>
          <a:stretch>
            <a:fillRect/>
          </a:stretch>
        </p:blipFill>
        <p:spPr>
          <a:xfrm>
            <a:off x="701722" y="1721425"/>
            <a:ext cx="8479985" cy="36609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F8E9E9-8793-211D-EF88-C24CBAFE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237"/>
            <a:ext cx="10515600" cy="561467"/>
          </a:xfrm>
        </p:spPr>
        <p:txBody>
          <a:bodyPr/>
          <a:lstStyle/>
          <a:p>
            <a:r>
              <a:rPr lang="en-US"/>
              <a:t>Is this Accessible?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0604DB2-F8AC-1CEB-9411-22B01EAF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669587" y="1248296"/>
            <a:ext cx="705384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69ADC-3789-E6A7-4544-97759FD8B267}"/>
              </a:ext>
            </a:extLst>
          </p:cNvPr>
          <p:cNvSpPr txBox="1"/>
          <p:nvPr/>
        </p:nvSpPr>
        <p:spPr>
          <a:xfrm>
            <a:off x="3479481" y="5319696"/>
            <a:ext cx="739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Yes</a:t>
            </a:r>
            <a:r>
              <a:rPr lang="en-US" sz="2400"/>
              <a:t>, if icons have alt text</a:t>
            </a:r>
          </a:p>
        </p:txBody>
      </p:sp>
    </p:spTree>
    <p:extLst>
      <p:ext uri="{BB962C8B-B14F-4D97-AF65-F5344CB8AC3E}">
        <p14:creationId xmlns:p14="http://schemas.microsoft.com/office/powerpoint/2010/main" val="6144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C292A-C398-57E1-3ECB-3235F567C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FD34C-A4CB-54F8-9592-7C61F9E6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#1 Data Visualizations – </a:t>
            </a:r>
            <a:r>
              <a:rPr lang="en-US" sz="2400"/>
              <a:t>Not Accessible Examples</a:t>
            </a:r>
            <a:endParaRPr lang="en-US"/>
          </a:p>
        </p:txBody>
      </p:sp>
      <p:pic>
        <p:nvPicPr>
          <p:cNvPr id="1026" name="Picture 2" descr="inaccessible line chart">
            <a:extLst>
              <a:ext uri="{FF2B5EF4-FFF2-40B4-BE49-F238E27FC236}">
                <a16:creationId xmlns:a16="http://schemas.microsoft.com/office/drawing/2014/main" id="{E6FCF4EF-B92D-8753-A8DD-3D241966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17" y="1500640"/>
            <a:ext cx="3913993" cy="238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accessible scatter plot">
            <a:extLst>
              <a:ext uri="{FF2B5EF4-FFF2-40B4-BE49-F238E27FC236}">
                <a16:creationId xmlns:a16="http://schemas.microsoft.com/office/drawing/2014/main" id="{7B2DE01A-1001-6393-BCAB-0F79A5481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0704"/>
            <a:ext cx="3898179" cy="23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accessible column graph">
            <a:extLst>
              <a:ext uri="{FF2B5EF4-FFF2-40B4-BE49-F238E27FC236}">
                <a16:creationId xmlns:a16="http://schemas.microsoft.com/office/drawing/2014/main" id="{68B8AB37-0B61-F0CC-A3D2-5FD57A4E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7" y="3962925"/>
            <a:ext cx="3906086" cy="23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accessible pie chart">
            <a:extLst>
              <a:ext uri="{FF2B5EF4-FFF2-40B4-BE49-F238E27FC236}">
                <a16:creationId xmlns:a16="http://schemas.microsoft.com/office/drawing/2014/main" id="{33D52E7E-E360-CB29-A1A3-361EFBF6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873" y="2864866"/>
            <a:ext cx="3921900" cy="240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accessible bar graph">
            <a:extLst>
              <a:ext uri="{FF2B5EF4-FFF2-40B4-BE49-F238E27FC236}">
                <a16:creationId xmlns:a16="http://schemas.microsoft.com/office/drawing/2014/main" id="{14DEF5E4-1E95-735C-F00B-FA162882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89" y="3616722"/>
            <a:ext cx="3777834" cy="23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63487-8E6A-BAD9-F7E2-5885685CA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29F082-E9B4-3C1E-B365-FA4DADDC4F97}"/>
              </a:ext>
            </a:extLst>
          </p:cNvPr>
          <p:cNvSpPr txBox="1">
            <a:spLocks/>
          </p:cNvSpPr>
          <p:nvPr/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#1 Data Visualizations – </a:t>
            </a:r>
            <a:r>
              <a:rPr lang="en-US" sz="2400"/>
              <a:t>Accessible Examples</a:t>
            </a:r>
            <a:endParaRPr lang="en-US" sz="3200"/>
          </a:p>
        </p:txBody>
      </p:sp>
      <p:pic>
        <p:nvPicPr>
          <p:cNvPr id="2052" name="Picture 4" descr="line graph with shape markers">
            <a:extLst>
              <a:ext uri="{FF2B5EF4-FFF2-40B4-BE49-F238E27FC236}">
                <a16:creationId xmlns:a16="http://schemas.microsoft.com/office/drawing/2014/main" id="{AFD792DA-29E8-DA22-A85E-E908B2596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9860" r="5825" b="36842"/>
          <a:stretch>
            <a:fillRect/>
          </a:stretch>
        </p:blipFill>
        <p:spPr bwMode="auto">
          <a:xfrm>
            <a:off x="1005840" y="1467159"/>
            <a:ext cx="4458548" cy="21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atter plot with shape point marker">
            <a:extLst>
              <a:ext uri="{FF2B5EF4-FFF2-40B4-BE49-F238E27FC236}">
                <a16:creationId xmlns:a16="http://schemas.microsoft.com/office/drawing/2014/main" id="{3D33C60E-4A6A-686D-38EF-96FB9DF13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12373" b="6186"/>
          <a:stretch>
            <a:fillRect/>
          </a:stretch>
        </p:blipFill>
        <p:spPr bwMode="auto">
          <a:xfrm>
            <a:off x="6613315" y="1321235"/>
            <a:ext cx="3774736" cy="25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e chart with labels and slice separation">
            <a:extLst>
              <a:ext uri="{FF2B5EF4-FFF2-40B4-BE49-F238E27FC236}">
                <a16:creationId xmlns:a16="http://schemas.microsoft.com/office/drawing/2014/main" id="{AB2009B4-1D08-EDBF-8270-3D55DA7BF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"/>
          <a:stretch>
            <a:fillRect/>
          </a:stretch>
        </p:blipFill>
        <p:spPr bwMode="auto">
          <a:xfrm>
            <a:off x="1895484" y="3863901"/>
            <a:ext cx="3015779" cy="249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ine chart with solid, dashed, and dotted lines.">
            <a:extLst>
              <a:ext uri="{FF2B5EF4-FFF2-40B4-BE49-F238E27FC236}">
                <a16:creationId xmlns:a16="http://schemas.microsoft.com/office/drawing/2014/main" id="{86EC72AE-9C2E-8308-E5D5-17E5134CE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750" y="4348479"/>
            <a:ext cx="4288162" cy="18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B372-22E7-26B7-3515-C00EB22AC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113B-DBCD-758A-33CE-45BA7813E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Multi-sensory Communication Strategy</a:t>
            </a:r>
          </a:p>
        </p:txBody>
      </p:sp>
    </p:spTree>
    <p:extLst>
      <p:ext uri="{BB962C8B-B14F-4D97-AF65-F5344CB8AC3E}">
        <p14:creationId xmlns:p14="http://schemas.microsoft.com/office/powerpoint/2010/main" val="31466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61DD-D380-FA90-0E67-C8626E8C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 color meaning with alternatives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9CF8F-E29D-A634-4564-28DA364D6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Text</a:t>
            </a:r>
          </a:p>
          <a:p>
            <a:r>
              <a:rPr lang="en-US"/>
              <a:t>Icons</a:t>
            </a:r>
          </a:p>
          <a:p>
            <a:r>
              <a:rPr lang="en-US"/>
              <a:t>Shapes</a:t>
            </a:r>
          </a:p>
          <a:p>
            <a:r>
              <a:rPr lang="en-US"/>
              <a:t>Texture / Patterns</a:t>
            </a:r>
          </a:p>
          <a:p>
            <a:r>
              <a:rPr lang="en-US"/>
              <a:t>Line style / Thickness</a:t>
            </a:r>
          </a:p>
          <a:p>
            <a:r>
              <a:rPr lang="en-US"/>
              <a:t>Font weight (boldness)</a:t>
            </a:r>
          </a:p>
          <a:p>
            <a:r>
              <a:rPr lang="en-US"/>
              <a:t>Position / Layout</a:t>
            </a:r>
          </a:p>
          <a:p>
            <a:r>
              <a:rPr lang="en-US"/>
              <a:t>Animation / Motion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F1FC-5C07-4112-8A71-CB6A82F6C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ABE99-7A1A-9F93-C6B3-90B64CCA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Tip: Test in Grayscale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FDE74-09E6-D63B-83F3-C2BCD364F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View design in grayscale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 meaning still there?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traffic light with red bulb lit">
            <a:extLst>
              <a:ext uri="{FF2B5EF4-FFF2-40B4-BE49-F238E27FC236}">
                <a16:creationId xmlns:a16="http://schemas.microsoft.com/office/drawing/2014/main" id="{ADDB0D64-1F05-0481-559F-FE302DBB1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2" t="13136" r="42380" b="26347"/>
          <a:stretch>
            <a:fillRect/>
          </a:stretch>
        </p:blipFill>
        <p:spPr>
          <a:xfrm>
            <a:off x="1509714" y="2560320"/>
            <a:ext cx="2146333" cy="369684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354F64A-F8D1-7B95-A940-B83AA04727EB}"/>
              </a:ext>
            </a:extLst>
          </p:cNvPr>
          <p:cNvSpPr/>
          <p:nvPr/>
        </p:nvSpPr>
        <p:spPr>
          <a:xfrm>
            <a:off x="4096329" y="3922584"/>
            <a:ext cx="1818640" cy="913575"/>
          </a:xfrm>
          <a:prstGeom prst="rightArrow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grayscale</a:t>
            </a:r>
          </a:p>
        </p:txBody>
      </p:sp>
      <p:pic>
        <p:nvPicPr>
          <p:cNvPr id="6" name="Picture 5" descr="traffic light with red bulb lit, grayscale">
            <a:extLst>
              <a:ext uri="{FF2B5EF4-FFF2-40B4-BE49-F238E27FC236}">
                <a16:creationId xmlns:a16="http://schemas.microsoft.com/office/drawing/2014/main" id="{277F4A4C-636E-5897-D963-7266052DD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42" t="13136" r="42380" b="26347"/>
          <a:stretch>
            <a:fillRect/>
          </a:stretch>
        </p:blipFill>
        <p:spPr>
          <a:xfrm>
            <a:off x="5912484" y="2560320"/>
            <a:ext cx="2146333" cy="36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8324F-EEB0-8422-6A5C-A60CE7AB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00D1FC-0CB8-E3EC-7B28-4535FAFDCA46}"/>
              </a:ext>
            </a:extLst>
          </p:cNvPr>
          <p:cNvSpPr txBox="1">
            <a:spLocks/>
          </p:cNvSpPr>
          <p:nvPr/>
        </p:nvSpPr>
        <p:spPr>
          <a:xfrm>
            <a:off x="838200" y="499237"/>
            <a:ext cx="10515600" cy="561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Data Visualizations – </a:t>
            </a:r>
            <a:r>
              <a:rPr lang="en-US" sz="2400" dirty="0"/>
              <a:t>grayscale</a:t>
            </a:r>
            <a:endParaRPr lang="en-US" sz="3200" dirty="0"/>
          </a:p>
        </p:txBody>
      </p:sp>
      <p:pic>
        <p:nvPicPr>
          <p:cNvPr id="2052" name="Picture 4" descr="4 Charts as in grayscale. Data is still distinguishable without color">
            <a:extLst>
              <a:ext uri="{FF2B5EF4-FFF2-40B4-BE49-F238E27FC236}">
                <a16:creationId xmlns:a16="http://schemas.microsoft.com/office/drawing/2014/main" id="{4CCA74F8-D784-41D3-0EE6-E618333D7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7" t="9860" r="5825" b="36842"/>
          <a:stretch>
            <a:fillRect/>
          </a:stretch>
        </p:blipFill>
        <p:spPr bwMode="auto">
          <a:xfrm>
            <a:off x="1005840" y="1467159"/>
            <a:ext cx="4458548" cy="21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82B5A2E-0E1A-556D-D695-0D96E7AA6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1" t="12373" b="6186"/>
          <a:stretch>
            <a:fillRect/>
          </a:stretch>
        </p:blipFill>
        <p:spPr bwMode="auto">
          <a:xfrm>
            <a:off x="6613315" y="1321235"/>
            <a:ext cx="3774736" cy="25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3D32670-D282-79F1-E338-FC202A18A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7"/>
          <a:stretch>
            <a:fillRect/>
          </a:stretch>
        </p:blipFill>
        <p:spPr bwMode="auto">
          <a:xfrm>
            <a:off x="1895484" y="3863901"/>
            <a:ext cx="3015779" cy="249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7FA05-C9E6-FE2E-CD10-DD02C27FB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750" y="4348479"/>
            <a:ext cx="4288162" cy="18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AF181-DB6A-E383-3FFD-C53BDF83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EA0D-74FB-6CF0-197D-DC828BF6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6B8DA-D51B-1BF9-6599-688A327BEC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60450"/>
            <a:ext cx="10515600" cy="4737100"/>
          </a:xfrm>
        </p:spPr>
        <p:txBody>
          <a:bodyPr/>
          <a:lstStyle/>
          <a:p>
            <a:r>
              <a:rPr lang="en-US"/>
              <a:t>Contrast is king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chessboard with pieces">
            <a:extLst>
              <a:ext uri="{FF2B5EF4-FFF2-40B4-BE49-F238E27FC236}">
                <a16:creationId xmlns:a16="http://schemas.microsoft.com/office/drawing/2014/main" id="{836E3A20-6E55-A21D-2694-33A5F21D2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14307" r="3222" b="25545"/>
          <a:stretch>
            <a:fillRect/>
          </a:stretch>
        </p:blipFill>
        <p:spPr>
          <a:xfrm>
            <a:off x="-15240" y="1621917"/>
            <a:ext cx="9232392" cy="54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C091-05B9-373E-C14D-8205DD629F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7455" y="695704"/>
            <a:ext cx="10614351" cy="561975"/>
          </a:xfrm>
          <a:prstGeom prst="rect">
            <a:avLst/>
          </a:prstGeom>
        </p:spPr>
        <p:txBody>
          <a:bodyPr/>
          <a:lstStyle/>
          <a:p>
            <a:r>
              <a:rPr lang="en-US" sz="4800"/>
              <a:t>300 million people</a:t>
            </a: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    have color vision deficiency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5E7D2-CA0D-9199-0C0C-AE592BC4F32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7455" y="2170339"/>
            <a:ext cx="10868160" cy="615087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r>
              <a:rPr lang="en-US"/>
              <a:t>1 in 12 males (8%)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CA701B-5DA3-CCC3-1142-E36C81FFFA33}"/>
              </a:ext>
            </a:extLst>
          </p:cNvPr>
          <p:cNvSpPr txBox="1">
            <a:spLocks/>
          </p:cNvSpPr>
          <p:nvPr/>
        </p:nvSpPr>
        <p:spPr>
          <a:xfrm>
            <a:off x="952924" y="3491052"/>
            <a:ext cx="9663771" cy="4397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/>
              <a:t>1 in 200 females (.05%)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8FD8A77-16BA-E294-E1A3-9D55630465DB}"/>
              </a:ext>
            </a:extLst>
          </p:cNvPr>
          <p:cNvSpPr txBox="1">
            <a:spLocks/>
          </p:cNvSpPr>
          <p:nvPr/>
        </p:nvSpPr>
        <p:spPr>
          <a:xfrm>
            <a:off x="1263435" y="6173870"/>
            <a:ext cx="102362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/>
              <a:t>Source: </a:t>
            </a:r>
            <a:r>
              <a:rPr lang="en-US" sz="1400" i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colourblindawareness.org</a:t>
            </a:r>
            <a:endParaRPr lang="en-US" sz="1400" i="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D1CAD8B-A3DD-02D9-171B-5DC72B007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8560" y="3955943"/>
            <a:ext cx="9574495" cy="216851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94246CB-09DB-26B3-3BE7-9D551AC5B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8560" y="2615555"/>
            <a:ext cx="428625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7C77-2222-359C-0BCC-BB71F49B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C2DD2-5512-A3AE-B973-8B586E3CB4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8320" y="486998"/>
            <a:ext cx="10515600" cy="561975"/>
          </a:xfrm>
          <a:prstGeom prst="rect">
            <a:avLst/>
          </a:prstGeom>
        </p:spPr>
        <p:txBody>
          <a:bodyPr/>
          <a:lstStyle/>
          <a:p>
            <a:r>
              <a:rPr lang="en-US" sz="3200"/>
              <a:t>Design Tips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9F4D11-8657-EB03-A6CF-0762A9229660}"/>
              </a:ext>
            </a:extLst>
          </p:cNvPr>
          <p:cNvSpPr txBox="1">
            <a:spLocks/>
          </p:cNvSpPr>
          <p:nvPr/>
        </p:nvSpPr>
        <p:spPr>
          <a:xfrm>
            <a:off x="528320" y="1017486"/>
            <a:ext cx="10515600" cy="561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+mn-lt"/>
              </a:rPr>
              <a:t>Yellow and Blue are distinguishable to most people</a:t>
            </a:r>
          </a:p>
        </p:txBody>
      </p:sp>
      <p:pic>
        <p:nvPicPr>
          <p:cNvPr id="7" name="Picture 6" descr="color wheel, full color">
            <a:extLst>
              <a:ext uri="{FF2B5EF4-FFF2-40B4-BE49-F238E27FC236}">
                <a16:creationId xmlns:a16="http://schemas.microsoft.com/office/drawing/2014/main" id="{C0CC70AB-E03F-C57E-252B-CF218FEFE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1853">
            <a:off x="-507697" y="2664575"/>
            <a:ext cx="4382059" cy="4382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696C1C-0452-477A-5616-E51FBA99E9D9}"/>
              </a:ext>
            </a:extLst>
          </p:cNvPr>
          <p:cNvSpPr txBox="1"/>
          <p:nvPr/>
        </p:nvSpPr>
        <p:spPr>
          <a:xfrm>
            <a:off x="1040480" y="2363752"/>
            <a:ext cx="234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Full Color</a:t>
            </a:r>
          </a:p>
        </p:txBody>
      </p:sp>
      <p:pic>
        <p:nvPicPr>
          <p:cNvPr id="11" name="Picture 10" descr="color wheel, deuteranopia">
            <a:extLst>
              <a:ext uri="{FF2B5EF4-FFF2-40B4-BE49-F238E27FC236}">
                <a16:creationId xmlns:a16="http://schemas.microsoft.com/office/drawing/2014/main" id="{36791C61-00DB-6E38-DE5C-41AD705182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2" t="4458" r="1859"/>
          <a:stretch>
            <a:fillRect/>
          </a:stretch>
        </p:blipFill>
        <p:spPr>
          <a:xfrm rot="20861853">
            <a:off x="3678859" y="1927754"/>
            <a:ext cx="2536718" cy="25720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164833-7E2A-08F1-BDD8-842A49E34CF2}"/>
              </a:ext>
            </a:extLst>
          </p:cNvPr>
          <p:cNvSpPr txBox="1"/>
          <p:nvPr/>
        </p:nvSpPr>
        <p:spPr>
          <a:xfrm>
            <a:off x="4064099" y="1538271"/>
            <a:ext cx="234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Deuteranopia</a:t>
            </a:r>
          </a:p>
        </p:txBody>
      </p:sp>
      <p:pic>
        <p:nvPicPr>
          <p:cNvPr id="13" name="Picture 12" descr="color wheel, protanopia">
            <a:extLst>
              <a:ext uri="{FF2B5EF4-FFF2-40B4-BE49-F238E27FC236}">
                <a16:creationId xmlns:a16="http://schemas.microsoft.com/office/drawing/2014/main" id="{E3D36C15-9923-61F6-338B-4B46F082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03" t="3546" r="3295"/>
          <a:stretch>
            <a:fillRect/>
          </a:stretch>
        </p:blipFill>
        <p:spPr>
          <a:xfrm rot="20861853">
            <a:off x="7224686" y="1925654"/>
            <a:ext cx="2536531" cy="25334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F039B7-0823-72D9-502A-E03AEF12EA46}"/>
              </a:ext>
            </a:extLst>
          </p:cNvPr>
          <p:cNvSpPr txBox="1"/>
          <p:nvPr/>
        </p:nvSpPr>
        <p:spPr>
          <a:xfrm>
            <a:off x="7821556" y="1538271"/>
            <a:ext cx="234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Protanopia</a:t>
            </a:r>
          </a:p>
        </p:txBody>
      </p:sp>
      <p:pic>
        <p:nvPicPr>
          <p:cNvPr id="15" name="Picture 14" descr="color wheel, tritanopia">
            <a:extLst>
              <a:ext uri="{FF2B5EF4-FFF2-40B4-BE49-F238E27FC236}">
                <a16:creationId xmlns:a16="http://schemas.microsoft.com/office/drawing/2014/main" id="{9F1E7979-DE28-2E17-BF42-EF0F7F11F9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45" t="5661" r="1945" b="2982"/>
          <a:stretch>
            <a:fillRect/>
          </a:stretch>
        </p:blipFill>
        <p:spPr>
          <a:xfrm rot="20861853">
            <a:off x="5331662" y="4176083"/>
            <a:ext cx="2525882" cy="247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E9C7E2-07E0-B646-38E7-A244DCE626C2}"/>
              </a:ext>
            </a:extLst>
          </p:cNvPr>
          <p:cNvSpPr txBox="1"/>
          <p:nvPr/>
        </p:nvSpPr>
        <p:spPr>
          <a:xfrm>
            <a:off x="5938758" y="3768149"/>
            <a:ext cx="234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Tritanopia</a:t>
            </a:r>
          </a:p>
        </p:txBody>
      </p:sp>
      <p:pic>
        <p:nvPicPr>
          <p:cNvPr id="17" name="Picture 16" descr="color wheel, acromatopsia">
            <a:extLst>
              <a:ext uri="{FF2B5EF4-FFF2-40B4-BE49-F238E27FC236}">
                <a16:creationId xmlns:a16="http://schemas.microsoft.com/office/drawing/2014/main" id="{19B31B83-6F85-2D7F-E4C6-21CDC1DB6A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81" t="3961" r="3981"/>
          <a:stretch>
            <a:fillRect/>
          </a:stretch>
        </p:blipFill>
        <p:spPr>
          <a:xfrm rot="20861853">
            <a:off x="9238767" y="4132987"/>
            <a:ext cx="2489622" cy="25258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BD6DB5-7F91-111D-9F94-BEB946BDE9A3}"/>
              </a:ext>
            </a:extLst>
          </p:cNvPr>
          <p:cNvSpPr txBox="1"/>
          <p:nvPr/>
        </p:nvSpPr>
        <p:spPr>
          <a:xfrm>
            <a:off x="9627474" y="3763069"/>
            <a:ext cx="234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Achromatopsia</a:t>
            </a:r>
          </a:p>
        </p:txBody>
      </p:sp>
    </p:spTree>
    <p:extLst>
      <p:ext uri="{BB962C8B-B14F-4D97-AF65-F5344CB8AC3E}">
        <p14:creationId xmlns:p14="http://schemas.microsoft.com/office/powerpoint/2010/main" val="21954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11EFC-6F87-6DFD-D206-FC2CDD8CA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F5B5-D24E-915C-3A33-3BA753AD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Ratio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444C5-C590-E222-211A-F0A1D1EED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2855" y="792596"/>
            <a:ext cx="10515600" cy="4481368"/>
          </a:xfrm>
        </p:spPr>
        <p:txBody>
          <a:bodyPr/>
          <a:lstStyle/>
          <a:p>
            <a:pPr marL="0" indent="0" algn="r">
              <a:buNone/>
            </a:pPr>
            <a:endParaRPr lang="en-US" sz="1800" dirty="0"/>
          </a:p>
          <a:p>
            <a:r>
              <a:rPr lang="en-US" dirty="0"/>
              <a:t>The contrast ratio answers the question,</a:t>
            </a:r>
            <a:br>
              <a:rPr lang="en-US" dirty="0"/>
            </a:br>
            <a:r>
              <a:rPr lang="en-US" dirty="0"/>
              <a:t>“</a:t>
            </a:r>
            <a:r>
              <a:rPr lang="en-US" b="1" dirty="0"/>
              <a:t>How different are these colors?”</a:t>
            </a:r>
            <a:br>
              <a:rPr lang="en-US" b="1" dirty="0"/>
            </a:br>
            <a:endParaRPr lang="en-US" b="1" dirty="0"/>
          </a:p>
          <a:p>
            <a:pPr lvl="1"/>
            <a:r>
              <a:rPr lang="en-US" dirty="0"/>
              <a:t>Higher ratio = More contrast</a:t>
            </a:r>
          </a:p>
          <a:p>
            <a:pPr lvl="2"/>
            <a:r>
              <a:rPr lang="en-US" dirty="0">
                <a:solidFill>
                  <a:srgbClr val="0000FF"/>
                </a:solidFill>
                <a:highlight>
                  <a:srgbClr val="FFFF00"/>
                </a:highlight>
              </a:rPr>
              <a:t>Blue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  <a:highlight>
                  <a:srgbClr val="0000FF"/>
                </a:highlight>
              </a:rPr>
              <a:t>Yellow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is 8:1</a:t>
            </a:r>
          </a:p>
          <a:p>
            <a:pPr lvl="2"/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</a:rPr>
              <a:t>Black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White</a:t>
            </a:r>
            <a:r>
              <a:rPr lang="en-US" dirty="0"/>
              <a:t> is 21:1</a:t>
            </a:r>
          </a:p>
          <a:p>
            <a:pPr lvl="2"/>
            <a:endParaRPr lang="en-US" dirty="0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lvl="1"/>
            <a:r>
              <a:rPr lang="en-US" dirty="0"/>
              <a:t>Low ratio = Hard to distinguish</a:t>
            </a:r>
          </a:p>
          <a:p>
            <a:pPr lvl="2"/>
            <a:r>
              <a:rPr lang="en-US" dirty="0"/>
              <a:t>Orange White is 2:1</a:t>
            </a:r>
            <a:endParaRPr lang="en-US" dirty="0">
              <a:solidFill>
                <a:srgbClr val="FFFFFF"/>
              </a:solidFill>
            </a:endParaRP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FF154-0058-DB01-80AB-F4896A110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82109" y="5529696"/>
            <a:ext cx="82203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40BD8-E621-9195-BB49-8B6BF32E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70727" y="5529696"/>
            <a:ext cx="10113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19734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5E8D5-104A-6589-3800-CA421E097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42EF-BE61-69FF-25EF-BAB8F249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Contrast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7DDF5-4BCF-6078-D924-34BA304438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60450"/>
            <a:ext cx="7178964" cy="1285586"/>
          </a:xfrm>
        </p:spPr>
        <p:txBody>
          <a:bodyPr/>
          <a:lstStyle/>
          <a:p>
            <a:r>
              <a:rPr lang="en-US" sz="2400" dirty="0"/>
              <a:t>Text must have a contrast ratio of at least </a:t>
            </a:r>
            <a:r>
              <a:rPr lang="en-US" sz="2400" b="1" dirty="0"/>
              <a:t>4.5:1</a:t>
            </a:r>
            <a:endParaRPr lang="en-US" sz="2400" dirty="0"/>
          </a:p>
          <a:p>
            <a:pPr marL="0" indent="0" algn="r">
              <a:buNone/>
            </a:pP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SC 1.4.3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 descr="Examples of good text contrast">
            <a:extLst>
              <a:ext uri="{FF2B5EF4-FFF2-40B4-BE49-F238E27FC236}">
                <a16:creationId xmlns:a16="http://schemas.microsoft.com/office/drawing/2014/main" id="{78FE0AB1-BB19-E393-5273-443CFA0D8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67" y="2346037"/>
            <a:ext cx="2039409" cy="3039717"/>
          </a:xfrm>
          <a:prstGeom prst="rect">
            <a:avLst/>
          </a:prstGeom>
        </p:spPr>
      </p:pic>
      <p:pic>
        <p:nvPicPr>
          <p:cNvPr id="18" name="Picture 17" descr="Examples of low text contrast">
            <a:extLst>
              <a:ext uri="{FF2B5EF4-FFF2-40B4-BE49-F238E27FC236}">
                <a16:creationId xmlns:a16="http://schemas.microsoft.com/office/drawing/2014/main" id="{6266903A-F9A4-F035-DD74-8F87F2F7F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96" y="2346036"/>
            <a:ext cx="2036638" cy="30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45584-EE72-F009-9D10-03EE13A1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61CE-80A7-91F5-54FE-8B92A9D4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Contrast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6DB0-A3F4-2AB5-1CCF-7DB0837A3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60449"/>
            <a:ext cx="7493000" cy="2218459"/>
          </a:xfrm>
        </p:spPr>
        <p:txBody>
          <a:bodyPr/>
          <a:lstStyle/>
          <a:p>
            <a:r>
              <a:rPr lang="en-US" sz="2400" dirty="0"/>
              <a:t>Large Text can have a lower ratio (</a:t>
            </a:r>
            <a:r>
              <a:rPr lang="en-US" sz="2400" b="1" dirty="0"/>
              <a:t>3:1</a:t>
            </a:r>
            <a:r>
              <a:rPr lang="en-US" sz="2400" dirty="0"/>
              <a:t> for large text)</a:t>
            </a:r>
          </a:p>
          <a:p>
            <a:pPr lvl="1"/>
            <a:r>
              <a:rPr lang="en-US" sz="2000" dirty="0"/>
              <a:t>Large text is defined as… </a:t>
            </a:r>
          </a:p>
          <a:p>
            <a:pPr lvl="2"/>
            <a:r>
              <a:rPr lang="en-US" sz="1600" dirty="0"/>
              <a:t>18pt or larger </a:t>
            </a:r>
            <a:r>
              <a:rPr lang="en-US" sz="1600" i="1" dirty="0"/>
              <a:t>(24px) </a:t>
            </a:r>
          </a:p>
          <a:p>
            <a:pPr lvl="2"/>
            <a:r>
              <a:rPr lang="en-US" sz="1600" dirty="0"/>
              <a:t>14pt bold or larger </a:t>
            </a:r>
            <a:r>
              <a:rPr lang="en-US" sz="1600" i="1" dirty="0"/>
              <a:t>(18.66px bold) </a:t>
            </a:r>
          </a:p>
          <a:p>
            <a:pPr marL="0" indent="0" algn="r">
              <a:buNone/>
            </a:pP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SC 1.4.3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0281A4-F153-B818-3F08-812A0E310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63384"/>
              </p:ext>
            </p:extLst>
          </p:nvPr>
        </p:nvGraphicFramePr>
        <p:xfrm>
          <a:off x="1827645" y="3758429"/>
          <a:ext cx="5514110" cy="12301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7055">
                  <a:extLst>
                    <a:ext uri="{9D8B030D-6E8A-4147-A177-3AD203B41FA5}">
                      <a16:colId xmlns:a16="http://schemas.microsoft.com/office/drawing/2014/main" val="3442011501"/>
                    </a:ext>
                  </a:extLst>
                </a:gridCol>
                <a:gridCol w="2757055">
                  <a:extLst>
                    <a:ext uri="{9D8B030D-6E8A-4147-A177-3AD203B41FA5}">
                      <a16:colId xmlns:a16="http://schemas.microsoft.com/office/drawing/2014/main" val="1707332094"/>
                    </a:ext>
                  </a:extLst>
                </a:gridCol>
              </a:tblGrid>
              <a:tr h="407171">
                <a:tc>
                  <a:txBody>
                    <a:bodyPr/>
                    <a:lstStyle/>
                    <a:p>
                      <a:r>
                        <a:rPr lang="en-US" i="1" dirty="0"/>
                        <a:t>Normal </a:t>
                      </a:r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Large Text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263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Lorem </a:t>
                      </a:r>
                      <a:r>
                        <a:rPr lang="en-US" sz="1200" dirty="0" err="1"/>
                        <a:t>Ipsem</a:t>
                      </a:r>
                      <a:r>
                        <a:rPr lang="en-US" sz="1200" dirty="0"/>
                        <a:t>   </a:t>
                      </a:r>
                      <a:r>
                        <a:rPr lang="en-US" sz="1200" dirty="0">
                          <a:solidFill>
                            <a:schemeClr val="accent6">
                              <a:lumMod val="65000"/>
                              <a:lumOff val="35000"/>
                            </a:schemeClr>
                          </a:solidFill>
                          <a:sym typeface="Wingdings" panose="05000000000000000000" pitchFamily="2" charset="2"/>
                        </a:rPr>
                        <a:t> 12pt</a:t>
                      </a:r>
                      <a:endParaRPr lang="en-US" sz="1200" dirty="0">
                        <a:solidFill>
                          <a:schemeClr val="accent6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Lorem </a:t>
                      </a:r>
                      <a:r>
                        <a:rPr lang="en-US" sz="1400" dirty="0" err="1"/>
                        <a:t>Ipsem</a:t>
                      </a:r>
                      <a:r>
                        <a:rPr lang="en-US" sz="1400" dirty="0"/>
                        <a:t>   </a:t>
                      </a:r>
                      <a:r>
                        <a:rPr lang="en-US" sz="1400" dirty="0">
                          <a:solidFill>
                            <a:schemeClr val="accent6">
                              <a:lumMod val="65000"/>
                              <a:lumOff val="35000"/>
                            </a:schemeClr>
                          </a:solidFill>
                          <a:sym typeface="Wingdings" panose="05000000000000000000" pitchFamily="2" charset="2"/>
                        </a:rPr>
                        <a:t> 14pt</a:t>
                      </a:r>
                      <a:endParaRPr lang="en-US" sz="1400" dirty="0">
                        <a:solidFill>
                          <a:schemeClr val="accent6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Lorem </a:t>
                      </a:r>
                      <a:r>
                        <a:rPr lang="en-US" sz="1600" dirty="0" err="1"/>
                        <a:t>Ipsem</a:t>
                      </a:r>
                      <a:r>
                        <a:rPr lang="en-US" sz="1600" dirty="0"/>
                        <a:t>  </a:t>
                      </a:r>
                      <a:r>
                        <a:rPr lang="en-US" sz="1600" dirty="0">
                          <a:solidFill>
                            <a:schemeClr val="accent6">
                              <a:lumMod val="65000"/>
                              <a:lumOff val="35000"/>
                            </a:schemeClr>
                          </a:solidFill>
                          <a:sym typeface="Wingdings" panose="05000000000000000000" pitchFamily="2" charset="2"/>
                        </a:rPr>
                        <a:t> 16pt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Lorem Ipsum  </a:t>
                      </a:r>
                      <a:r>
                        <a:rPr lang="en-US" sz="1600" dirty="0">
                          <a:solidFill>
                            <a:schemeClr val="accent6">
                              <a:lumMod val="65000"/>
                              <a:lumOff val="35000"/>
                            </a:schemeClr>
                          </a:solidFill>
                          <a:sym typeface="Wingdings" panose="05000000000000000000" pitchFamily="2" charset="2"/>
                        </a:rPr>
                        <a:t> 14pt bold</a:t>
                      </a:r>
                      <a:endParaRPr lang="en-US" sz="1600" dirty="0">
                        <a:solidFill>
                          <a:schemeClr val="accent6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Lorem Ipsum  </a:t>
                      </a:r>
                      <a:r>
                        <a:rPr lang="en-US" sz="1600" dirty="0">
                          <a:solidFill>
                            <a:schemeClr val="accent6">
                              <a:lumMod val="65000"/>
                              <a:lumOff val="35000"/>
                            </a:schemeClr>
                          </a:solidFill>
                          <a:sym typeface="Wingdings" panose="05000000000000000000" pitchFamily="2" charset="2"/>
                        </a:rPr>
                        <a:t> 18pt</a:t>
                      </a:r>
                      <a:endParaRPr lang="en-US" sz="1600" dirty="0">
                        <a:solidFill>
                          <a:schemeClr val="accent6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398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7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B73F-D6FD-7753-F357-E5A09B1D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62E06-5422-D2C0-9642-E0C487DF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Non-Text Contrast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66764-0BC6-AE3B-0E34-512EB3A5E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60450"/>
            <a:ext cx="10515600" cy="1285586"/>
          </a:xfrm>
        </p:spPr>
        <p:txBody>
          <a:bodyPr/>
          <a:lstStyle/>
          <a:p>
            <a:r>
              <a:rPr lang="en-US" sz="2400" dirty="0"/>
              <a:t>User Interface Components and Graphical Objects must have a contrast ratio of at least 3:1 with adjacent colors.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rgbClr val="23232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SC 1.4.11</a:t>
            </a:r>
            <a:endParaRPr lang="en-US" sz="1800" dirty="0">
              <a:solidFill>
                <a:srgbClr val="232323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40BA9-FA74-C24D-4100-7C9A69FC05DD}"/>
              </a:ext>
            </a:extLst>
          </p:cNvPr>
          <p:cNvSpPr txBox="1"/>
          <p:nvPr/>
        </p:nvSpPr>
        <p:spPr>
          <a:xfrm>
            <a:off x="1597924" y="2410691"/>
            <a:ext cx="3993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Accessible</a:t>
            </a:r>
            <a:br>
              <a:rPr lang="en-US" dirty="0"/>
            </a:br>
            <a:r>
              <a:rPr lang="en-US" dirty="0"/>
              <a:t>(Adjacent colors have good contrast)</a:t>
            </a:r>
          </a:p>
          <a:p>
            <a:endParaRPr lang="en-US" dirty="0"/>
          </a:p>
        </p:txBody>
      </p:sp>
      <p:pic>
        <p:nvPicPr>
          <p:cNvPr id="1028" name="Picture 4" descr="pie chart with clear labels and whitespace between slices">
            <a:extLst>
              <a:ext uri="{FF2B5EF4-FFF2-40B4-BE49-F238E27FC236}">
                <a16:creationId xmlns:a16="http://schemas.microsoft.com/office/drawing/2014/main" id="{8A00A44F-A100-AA30-F27D-A18386706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/>
          <a:stretch>
            <a:fillRect/>
          </a:stretch>
        </p:blipFill>
        <p:spPr bwMode="auto">
          <a:xfrm>
            <a:off x="1590836" y="3079781"/>
            <a:ext cx="3414190" cy="28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C7896-89D8-E859-A102-1AFBF8ACCCFA}"/>
              </a:ext>
            </a:extLst>
          </p:cNvPr>
          <p:cNvSpPr txBox="1"/>
          <p:nvPr/>
        </p:nvSpPr>
        <p:spPr>
          <a:xfrm>
            <a:off x="6600677" y="2410691"/>
            <a:ext cx="3775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 Accessible</a:t>
            </a:r>
            <a:br>
              <a:rPr lang="en-US" dirty="0"/>
            </a:br>
            <a:r>
              <a:rPr lang="en-US" dirty="0"/>
              <a:t>(Adjacent colors have low contrast)</a:t>
            </a:r>
          </a:p>
          <a:p>
            <a:endParaRPr lang="en-US" dirty="0"/>
          </a:p>
        </p:txBody>
      </p:sp>
      <p:pic>
        <p:nvPicPr>
          <p:cNvPr id="5" name="Picture 2" descr="pie chart with clear labels but no whitespace between slices">
            <a:extLst>
              <a:ext uri="{FF2B5EF4-FFF2-40B4-BE49-F238E27FC236}">
                <a16:creationId xmlns:a16="http://schemas.microsoft.com/office/drawing/2014/main" id="{0B0D9100-061C-2EDA-4574-58EBD5AB9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/>
          <a:stretch>
            <a:fillRect/>
          </a:stretch>
        </p:blipFill>
        <p:spPr bwMode="auto">
          <a:xfrm>
            <a:off x="6781278" y="3079781"/>
            <a:ext cx="3414189" cy="27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02B0-E279-7B66-8339-122CA95E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F984-6616-05BA-E908-C0189E26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Contrast Ratio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F15D5-BEDD-771F-0400-A87EB231AEA9}"/>
              </a:ext>
            </a:extLst>
          </p:cNvPr>
          <p:cNvSpPr txBox="1"/>
          <p:nvPr/>
        </p:nvSpPr>
        <p:spPr>
          <a:xfrm>
            <a:off x="1365663" y="1388346"/>
            <a:ext cx="4091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3232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Aim Contrast Checker Website</a:t>
            </a:r>
            <a:br>
              <a:rPr lang="en-US" dirty="0">
                <a:solidFill>
                  <a:srgbClr val="23232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US" dirty="0">
              <a:solidFill>
                <a:srgbClr val="23232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4F621-EBD5-9175-9711-EBDC5BA27AD2}"/>
              </a:ext>
            </a:extLst>
          </p:cNvPr>
          <p:cNvSpPr txBox="1"/>
          <p:nvPr/>
        </p:nvSpPr>
        <p:spPr>
          <a:xfrm>
            <a:off x="6508312" y="1373046"/>
            <a:ext cx="476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23232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Colour</a:t>
            </a:r>
            <a:r>
              <a:rPr lang="en-US" b="1" dirty="0">
                <a:solidFill>
                  <a:srgbClr val="23232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Contrast </a:t>
            </a:r>
            <a:r>
              <a:rPr lang="en-US" b="1" dirty="0" err="1">
                <a:solidFill>
                  <a:srgbClr val="23232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Analyser</a:t>
            </a:r>
            <a:r>
              <a:rPr lang="en-US" b="1" dirty="0">
                <a:solidFill>
                  <a:srgbClr val="23232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Installable Tool </a:t>
            </a:r>
            <a:endParaRPr lang="en-US" dirty="0">
              <a:solidFill>
                <a:srgbClr val="232323"/>
              </a:solidFill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6DF2A-2C58-B050-2B23-E867DAE50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642" y="1928706"/>
            <a:ext cx="4315374" cy="4107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FCC37-2CC2-4713-5613-905ED474B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7"/>
          <a:stretch>
            <a:fillRect/>
          </a:stretch>
        </p:blipFill>
        <p:spPr>
          <a:xfrm>
            <a:off x="7249160" y="1928707"/>
            <a:ext cx="3290848" cy="41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54091-8152-1257-275B-28129F06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2C6F-F43C-5572-C1E7-1355902D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85294-C526-E63F-4590-3A3B0E7F5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Install a color vision simulator browser extension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Colorblindly extension, 3.4 star rating, 50 ratings, 30k users">
            <a:hlinkClick r:id="rId3"/>
            <a:extLst>
              <a:ext uri="{FF2B5EF4-FFF2-40B4-BE49-F238E27FC236}">
                <a16:creationId xmlns:a16="http://schemas.microsoft.com/office/drawing/2014/main" id="{11AC13AE-2803-EBD5-7018-CB0621A14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879" y="1956991"/>
            <a:ext cx="3482642" cy="1806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B7DF9-8BA3-1FB5-91E6-91ADBCE6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93" t="1670" r="2593" b="2920"/>
          <a:stretch>
            <a:fillRect/>
          </a:stretch>
        </p:blipFill>
        <p:spPr>
          <a:xfrm>
            <a:off x="5354321" y="2062480"/>
            <a:ext cx="3293521" cy="3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7DB80-249C-31E0-FBEF-9A185422F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9EC8A-E580-13C9-5296-AAAE9892A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2442" y="2522220"/>
            <a:ext cx="6372218" cy="18135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 i="0">
                <a:effectLst/>
                <a:latin typeface="Arial"/>
                <a:cs typeface="Arial"/>
              </a:rPr>
              <a:t>Remember…</a:t>
            </a:r>
            <a:br>
              <a:rPr lang="en-US" b="0" i="0">
                <a:effectLst/>
                <a:latin typeface="Arial"/>
              </a:rPr>
            </a:br>
            <a:r>
              <a:rPr lang="en-US" b="0" i="0">
                <a:effectLst/>
                <a:latin typeface="Arial"/>
                <a:cs typeface="Arial"/>
              </a:rPr>
              <a:t>Not everyone sees colors </a:t>
            </a:r>
            <a:br>
              <a:rPr lang="en-US" b="0" i="0">
                <a:effectLst/>
                <a:latin typeface="Arial"/>
                <a:cs typeface="Arial"/>
              </a:rPr>
            </a:br>
            <a:r>
              <a:rPr lang="en-US" b="0" i="0">
                <a:effectLst/>
                <a:latin typeface="Arial"/>
                <a:cs typeface="Arial"/>
              </a:rPr>
              <a:t>or sees them the same way.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6" name="Picture 5" descr="french fries in heart shape with ketchup drizzled on top">
            <a:extLst>
              <a:ext uri="{FF2B5EF4-FFF2-40B4-BE49-F238E27FC236}">
                <a16:creationId xmlns:a16="http://schemas.microsoft.com/office/drawing/2014/main" id="{C3D147DA-3B85-8590-ECB8-707582B8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77" t="9123" r="18733" b="12281"/>
          <a:stretch>
            <a:fillRect/>
          </a:stretch>
        </p:blipFill>
        <p:spPr>
          <a:xfrm>
            <a:off x="697832" y="1355558"/>
            <a:ext cx="4663955" cy="38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767EE-1D33-3A01-A25C-78E60E449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 descr="John Cotter headshot">
            <a:extLst>
              <a:ext uri="{FF2B5EF4-FFF2-40B4-BE49-F238E27FC236}">
                <a16:creationId xmlns:a16="http://schemas.microsoft.com/office/drawing/2014/main" id="{4938D6BE-EF9F-36DD-744C-7DC2727FD127}"/>
              </a:ext>
            </a:extLst>
          </p:cNvPr>
          <p:cNvSpPr/>
          <p:nvPr/>
        </p:nvSpPr>
        <p:spPr>
          <a:xfrm>
            <a:off x="1682579" y="1335196"/>
            <a:ext cx="3657600" cy="3657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 descr="John says ask me anything!">
            <a:extLst>
              <a:ext uri="{FF2B5EF4-FFF2-40B4-BE49-F238E27FC236}">
                <a16:creationId xmlns:a16="http://schemas.microsoft.com/office/drawing/2014/main" id="{05201D2A-8FD1-A23A-15E7-E132A9D24C32}"/>
              </a:ext>
            </a:extLst>
          </p:cNvPr>
          <p:cNvSpPr/>
          <p:nvPr/>
        </p:nvSpPr>
        <p:spPr>
          <a:xfrm>
            <a:off x="5585254" y="2059460"/>
            <a:ext cx="3912972" cy="1016302"/>
          </a:xfrm>
          <a:prstGeom prst="wedgeRoundRectCallout">
            <a:avLst>
              <a:gd name="adj1" fmla="val -78796"/>
              <a:gd name="adj2" fmla="val 5891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Ask me anything!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7B0D5E-8FA5-3C0A-49DF-84858C14B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5254" y="3323966"/>
            <a:ext cx="5692346" cy="207593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John.Cotter@nc.gov</a:t>
            </a:r>
            <a:br>
              <a:rPr lang="en-US"/>
            </a:br>
            <a:r>
              <a:rPr lang="en-US" sz="2000"/>
              <a:t>Digital Experience &amp; Accessibility Specialist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FAF683-9774-E170-03C5-04786BAC2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 b="20108"/>
          <a:stretch>
            <a:fillRect/>
          </a:stretch>
        </p:blipFill>
        <p:spPr>
          <a:xfrm>
            <a:off x="7368268" y="2419927"/>
            <a:ext cx="4509696" cy="2761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F2A47-43BB-2038-9DC9-FC91E886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Digital Accessibility Support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24D49-99E5-9459-799A-6B0FF6EC9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New Service: </a:t>
            </a:r>
            <a:r>
              <a:rPr lang="en-US" b="1" dirty="0"/>
              <a:t>Digital Accessibility Support</a:t>
            </a:r>
            <a:r>
              <a:rPr lang="en-US" dirty="0"/>
              <a:t> </a:t>
            </a:r>
          </a:p>
          <a:p>
            <a:pPr lvl="1"/>
            <a:r>
              <a:rPr lang="en-US" b="1" dirty="0"/>
              <a:t>Consultations</a:t>
            </a:r>
            <a:r>
              <a:rPr lang="en-US" dirty="0"/>
              <a:t> </a:t>
            </a:r>
          </a:p>
          <a:p>
            <a:pPr lvl="1"/>
            <a:r>
              <a:rPr lang="en-US" b="1" dirty="0"/>
              <a:t>Testing</a:t>
            </a:r>
            <a:r>
              <a:rPr lang="en-US" dirty="0"/>
              <a:t> </a:t>
            </a:r>
          </a:p>
          <a:p>
            <a:pPr lvl="1"/>
            <a:r>
              <a:rPr lang="en-US" b="1" dirty="0"/>
              <a:t>Training</a:t>
            </a:r>
            <a:r>
              <a:rPr lang="en-US" dirty="0"/>
              <a:t> </a:t>
            </a:r>
          </a:p>
          <a:p>
            <a:r>
              <a:rPr lang="en-US" dirty="0"/>
              <a:t>Open to all agencies</a:t>
            </a:r>
          </a:p>
          <a:p>
            <a:r>
              <a:rPr lang="en-US" dirty="0"/>
              <a:t>Find it on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 Now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8A21F-1CE9-BAD6-8D66-8710153FC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E5FB42-F642-7178-ED49-2131F56BF00E}"/>
              </a:ext>
            </a:extLst>
          </p:cNvPr>
          <p:cNvSpPr txBox="1">
            <a:spLocks/>
          </p:cNvSpPr>
          <p:nvPr/>
        </p:nvSpPr>
        <p:spPr>
          <a:xfrm>
            <a:off x="947455" y="695704"/>
            <a:ext cx="10614351" cy="561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Most people see </a:t>
            </a:r>
            <a:r>
              <a:rPr lang="en-US" b="1"/>
              <a:t>some 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F9AA3-D7EB-376B-3254-6F7E038F01B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7925" y="1514862"/>
            <a:ext cx="10515600" cy="4737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Achromatopia (gray only) is extremely rare (1 in 33,000)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E9A812-2B1F-1919-4FC9-AB54F516EDE3}"/>
              </a:ext>
            </a:extLst>
          </p:cNvPr>
          <p:cNvSpPr txBox="1">
            <a:spLocks/>
          </p:cNvSpPr>
          <p:nvPr/>
        </p:nvSpPr>
        <p:spPr>
          <a:xfrm>
            <a:off x="734028" y="4920569"/>
            <a:ext cx="102362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/>
              <a:t>Source: </a:t>
            </a:r>
            <a:r>
              <a:rPr lang="en-US" sz="1400" i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colourblindawareness.org</a:t>
            </a:r>
            <a:endParaRPr lang="en-US" sz="1400" i="1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8EF2CE9-67DC-66A0-70D1-AFB7981EF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0845"/>
          <a:stretch>
            <a:fillRect/>
          </a:stretch>
        </p:blipFill>
        <p:spPr>
          <a:xfrm>
            <a:off x="1304726" y="2235282"/>
            <a:ext cx="2506043" cy="268528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0EED12D-D55E-6A4B-18F9-B14CED75E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52" b="60845"/>
          <a:stretch>
            <a:fillRect/>
          </a:stretch>
        </p:blipFill>
        <p:spPr>
          <a:xfrm>
            <a:off x="3776753" y="2235282"/>
            <a:ext cx="2467141" cy="268528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1E08CF-D3F6-0E76-9951-F486950E4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52" b="60845"/>
          <a:stretch>
            <a:fillRect/>
          </a:stretch>
        </p:blipFill>
        <p:spPr>
          <a:xfrm>
            <a:off x="6213414" y="2235282"/>
            <a:ext cx="2467141" cy="26852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01D6B6-9034-B34D-7B0C-8F655EF00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52" b="60845"/>
          <a:stretch>
            <a:fillRect/>
          </a:stretch>
        </p:blipFill>
        <p:spPr>
          <a:xfrm>
            <a:off x="8646539" y="2235282"/>
            <a:ext cx="2467141" cy="268528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B48B72B-BD55-0C78-0A56-C372BEA20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52" b="60845"/>
          <a:stretch>
            <a:fillRect/>
          </a:stretch>
        </p:blipFill>
        <p:spPr>
          <a:xfrm>
            <a:off x="11083200" y="2244518"/>
            <a:ext cx="2467141" cy="268528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A135AA7-0166-5D60-3E76-21A06234C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878" y="20139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639258-D1E2-508A-13BA-17EF64A973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50276"/>
            <a:ext cx="10515600" cy="656492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Closing Slide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05F2226-3451-7D5B-9583-72EDF75B41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9525" y="2973141"/>
            <a:ext cx="12191999" cy="177087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/>
              <a:t>John Cotter</a:t>
            </a:r>
          </a:p>
          <a:p>
            <a:pPr marL="0" indent="0" algn="ctr">
              <a:buNone/>
            </a:pPr>
            <a:r>
              <a:rPr lang="en-US"/>
              <a:t>Digital Experience &amp; Accessibility Specialist</a:t>
            </a:r>
          </a:p>
          <a:p>
            <a:pPr marL="0" indent="0" algn="ctr">
              <a:buNone/>
            </a:pPr>
            <a:r>
              <a:rPr lang="en-US"/>
              <a:t>john.cotter@nc.gov</a:t>
            </a:r>
          </a:p>
        </p:txBody>
      </p:sp>
    </p:spTree>
    <p:extLst>
      <p:ext uri="{BB962C8B-B14F-4D97-AF65-F5344CB8AC3E}">
        <p14:creationId xmlns:p14="http://schemas.microsoft.com/office/powerpoint/2010/main" val="181478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FAA5F-29C8-D823-548E-BB926645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1F86-C307-968D-EBB6-42F6959B5A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0875" y="572615"/>
            <a:ext cx="10515600" cy="561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Most Common Deficiency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4C57D-70B6-BF04-39DA-3A5CE1EB33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0875" y="1317153"/>
            <a:ext cx="10515600" cy="4737100"/>
          </a:xfrm>
          <a:prstGeom prst="rect">
            <a:avLst/>
          </a:prstGeom>
        </p:spPr>
        <p:txBody>
          <a:bodyPr/>
          <a:lstStyle/>
          <a:p>
            <a:r>
              <a:rPr lang="en-US" b="1"/>
              <a:t>Red-Green</a:t>
            </a:r>
            <a:r>
              <a:rPr lang="en-US"/>
              <a:t> color blindness</a:t>
            </a:r>
          </a:p>
          <a:p>
            <a:pPr lvl="1"/>
            <a:r>
              <a:rPr lang="en-US" b="1"/>
              <a:t>Any color </a:t>
            </a:r>
            <a:r>
              <a:rPr lang="en-US"/>
              <a:t>with some red or green in it is hard to distinguish.</a:t>
            </a:r>
          </a:p>
        </p:txBody>
      </p:sp>
      <p:pic>
        <p:nvPicPr>
          <p:cNvPr id="20482" name="Picture 2" descr="ishihara color plate test. green digit 5 on red/yellow dots">
            <a:extLst>
              <a:ext uri="{FF2B5EF4-FFF2-40B4-BE49-F238E27FC236}">
                <a16:creationId xmlns:a16="http://schemas.microsoft.com/office/drawing/2014/main" id="{00D92294-4856-3ACE-BAF0-CF14EB46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54" y="2572764"/>
            <a:ext cx="2765742" cy="276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shihara color plate test. orange digit 6 on light green dots">
            <a:extLst>
              <a:ext uri="{FF2B5EF4-FFF2-40B4-BE49-F238E27FC236}">
                <a16:creationId xmlns:a16="http://schemas.microsoft.com/office/drawing/2014/main" id="{1E38BD27-DBA4-EA24-E32A-7099D8CA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27" y="2476117"/>
            <a:ext cx="2956687" cy="29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517D03-3AF5-F51D-1328-41E614F828C6}"/>
              </a:ext>
            </a:extLst>
          </p:cNvPr>
          <p:cNvSpPr txBox="1">
            <a:spLocks/>
          </p:cNvSpPr>
          <p:nvPr/>
        </p:nvSpPr>
        <p:spPr>
          <a:xfrm>
            <a:off x="838200" y="5615050"/>
            <a:ext cx="10236200" cy="547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en-US" sz="1400" i="1"/>
              <a:t>Source: </a:t>
            </a:r>
            <a:r>
              <a:rPr lang="en-US" sz="1400" i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colourblindawareness.org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24989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9ACD-E537-4B40-9324-1F663795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9E1DF-09C3-036C-3A99-A61F0E603D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950310"/>
            <a:ext cx="10347960" cy="47371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/>
              <a:t>Someone with red-green color blindness may confuse blue with purple because they</a:t>
            </a:r>
            <a:r>
              <a:rPr lang="en-US" b="1"/>
              <a:t> can’t see the red hue in the purple</a:t>
            </a:r>
            <a:r>
              <a:rPr lang="en-US"/>
              <a:t>.</a:t>
            </a:r>
          </a:p>
        </p:txBody>
      </p:sp>
      <p:pic>
        <p:nvPicPr>
          <p:cNvPr id="6" name="Picture 5" descr="rock star singing into mic with purple hair">
            <a:extLst>
              <a:ext uri="{FF2B5EF4-FFF2-40B4-BE49-F238E27FC236}">
                <a16:creationId xmlns:a16="http://schemas.microsoft.com/office/drawing/2014/main" id="{7DD1FDD9-F792-86C6-FA69-0F9F65429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r="11182" b="598"/>
          <a:stretch>
            <a:fillRect/>
          </a:stretch>
        </p:blipFill>
        <p:spPr>
          <a:xfrm>
            <a:off x="1565327" y="1938363"/>
            <a:ext cx="4242434" cy="3922992"/>
          </a:xfrm>
          <a:prstGeom prst="rect">
            <a:avLst/>
          </a:prstGeom>
        </p:spPr>
      </p:pic>
      <p:pic>
        <p:nvPicPr>
          <p:cNvPr id="8" name="Picture 7" descr="same rock star singing into mic with blue hair">
            <a:extLst>
              <a:ext uri="{FF2B5EF4-FFF2-40B4-BE49-F238E27FC236}">
                <a16:creationId xmlns:a16="http://schemas.microsoft.com/office/drawing/2014/main" id="{BB3AC68D-0EED-B233-905E-DE6F6E4860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39" r="11211"/>
          <a:stretch>
            <a:fillRect/>
          </a:stretch>
        </p:blipFill>
        <p:spPr>
          <a:xfrm>
            <a:off x="6198287" y="1934874"/>
            <a:ext cx="4242434" cy="39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NCDIT_COLORTHEME">
      <a:dk1>
        <a:srgbClr val="172E4C"/>
      </a:dk1>
      <a:lt1>
        <a:srgbClr val="FFFFFF"/>
      </a:lt1>
      <a:dk2>
        <a:srgbClr val="172E4C"/>
      </a:dk2>
      <a:lt2>
        <a:srgbClr val="FFFFFF"/>
      </a:lt2>
      <a:accent1>
        <a:srgbClr val="172E4C"/>
      </a:accent1>
      <a:accent2>
        <a:srgbClr val="527BBD"/>
      </a:accent2>
      <a:accent3>
        <a:srgbClr val="9BAAD1"/>
      </a:accent3>
      <a:accent4>
        <a:srgbClr val="CAD1D3"/>
      </a:accent4>
      <a:accent5>
        <a:srgbClr val="F15D2C"/>
      </a:accent5>
      <a:accent6>
        <a:srgbClr val="000000"/>
      </a:accent6>
      <a:hlink>
        <a:srgbClr val="FFFFFF"/>
      </a:hlink>
      <a:folHlink>
        <a:srgbClr val="FFFFFF"/>
      </a:folHlink>
    </a:clrScheme>
    <a:fontScheme name="NCDIT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IT PowerPoint Template.potx  -  Read-Only" id="{5D087425-6364-43D9-916B-6652F844F6E9}" vid="{E6346ECA-1384-4EFD-B868-216ACA8DAA8A}"/>
    </a:ext>
  </a:extLst>
</a:theme>
</file>

<file path=ppt/theme/theme2.xml><?xml version="1.0" encoding="utf-8"?>
<a:theme xmlns:a="http://schemas.openxmlformats.org/drawingml/2006/main" name="Bottom Swoop Design">
  <a:themeElements>
    <a:clrScheme name="NCDIT_COLORTHEME">
      <a:dk1>
        <a:srgbClr val="172E4C"/>
      </a:dk1>
      <a:lt1>
        <a:srgbClr val="FFFFFF"/>
      </a:lt1>
      <a:dk2>
        <a:srgbClr val="172E4C"/>
      </a:dk2>
      <a:lt2>
        <a:srgbClr val="FFFFFF"/>
      </a:lt2>
      <a:accent1>
        <a:srgbClr val="172E4C"/>
      </a:accent1>
      <a:accent2>
        <a:srgbClr val="527BBD"/>
      </a:accent2>
      <a:accent3>
        <a:srgbClr val="9BAAD1"/>
      </a:accent3>
      <a:accent4>
        <a:srgbClr val="CAD1D3"/>
      </a:accent4>
      <a:accent5>
        <a:srgbClr val="F15D2C"/>
      </a:accent5>
      <a:accent6>
        <a:srgbClr val="000000"/>
      </a:accent6>
      <a:hlink>
        <a:srgbClr val="FFFFFF"/>
      </a:hlink>
      <a:folHlink>
        <a:srgbClr val="FFFFFF"/>
      </a:folHlink>
    </a:clrScheme>
    <a:fontScheme name="NCDIT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IT PowerPoint Template.potx  -  Read-Only" id="{5D087425-6364-43D9-916B-6652F844F6E9}" vid="{D2C19DFD-F52D-4F02-AE06-2ECCA6C50AA1}"/>
    </a:ext>
  </a:extLst>
</a:theme>
</file>

<file path=ppt/theme/theme3.xml><?xml version="1.0" encoding="utf-8"?>
<a:theme xmlns:a="http://schemas.openxmlformats.org/drawingml/2006/main" name="Top Swoop Design">
  <a:themeElements>
    <a:clrScheme name="NCDIT_COLORTHEME">
      <a:dk1>
        <a:srgbClr val="172E4C"/>
      </a:dk1>
      <a:lt1>
        <a:srgbClr val="FFFFFF"/>
      </a:lt1>
      <a:dk2>
        <a:srgbClr val="172E4C"/>
      </a:dk2>
      <a:lt2>
        <a:srgbClr val="FFFFFF"/>
      </a:lt2>
      <a:accent1>
        <a:srgbClr val="172E4C"/>
      </a:accent1>
      <a:accent2>
        <a:srgbClr val="527BBD"/>
      </a:accent2>
      <a:accent3>
        <a:srgbClr val="9BAAD1"/>
      </a:accent3>
      <a:accent4>
        <a:srgbClr val="CAD1D3"/>
      </a:accent4>
      <a:accent5>
        <a:srgbClr val="F15D2C"/>
      </a:accent5>
      <a:accent6>
        <a:srgbClr val="000000"/>
      </a:accent6>
      <a:hlink>
        <a:srgbClr val="FFFFFF"/>
      </a:hlink>
      <a:folHlink>
        <a:srgbClr val="FFFFFF"/>
      </a:folHlink>
    </a:clrScheme>
    <a:fontScheme name="NCDIT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IT PowerPoint Template.potx  -  Read-Only" id="{5D087425-6364-43D9-916B-6652F844F6E9}" vid="{6E58F7C9-B5CA-45C8-A00C-6E08662091D4}"/>
    </a:ext>
  </a:extLst>
</a:theme>
</file>

<file path=ppt/theme/theme4.xml><?xml version="1.0" encoding="utf-8"?>
<a:theme xmlns:a="http://schemas.openxmlformats.org/drawingml/2006/main" name="Blank Slide">
  <a:themeElements>
    <a:clrScheme name="NCDIT_COLORTHEME">
      <a:dk1>
        <a:srgbClr val="172E4C"/>
      </a:dk1>
      <a:lt1>
        <a:srgbClr val="FFFFFF"/>
      </a:lt1>
      <a:dk2>
        <a:srgbClr val="172E4C"/>
      </a:dk2>
      <a:lt2>
        <a:srgbClr val="FFFFFF"/>
      </a:lt2>
      <a:accent1>
        <a:srgbClr val="172E4C"/>
      </a:accent1>
      <a:accent2>
        <a:srgbClr val="527BBD"/>
      </a:accent2>
      <a:accent3>
        <a:srgbClr val="9BAAD1"/>
      </a:accent3>
      <a:accent4>
        <a:srgbClr val="CAD1D3"/>
      </a:accent4>
      <a:accent5>
        <a:srgbClr val="F15D2C"/>
      </a:accent5>
      <a:accent6>
        <a:srgbClr val="000000"/>
      </a:accent6>
      <a:hlink>
        <a:srgbClr val="FFFFFF"/>
      </a:hlink>
      <a:folHlink>
        <a:srgbClr val="FFFFFF"/>
      </a:folHlink>
    </a:clrScheme>
    <a:fontScheme name="NCDIT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IT PowerPoint Template.potx  -  Read-Only" id="{5D087425-6364-43D9-916B-6652F844F6E9}" vid="{BBCC9CC9-8617-4830-B937-68917D0FD499}"/>
    </a:ext>
  </a:extLst>
</a:theme>
</file>

<file path=ppt/theme/theme5.xml><?xml version="1.0" encoding="utf-8"?>
<a:theme xmlns:a="http://schemas.openxmlformats.org/drawingml/2006/main" name="Section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DIT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IT PowerPoint Template.potx  -  Read-Only" id="{5D087425-6364-43D9-916B-6652F844F6E9}" vid="{78182F4A-BB01-4004-BED6-4F8D8CE77FF0}"/>
    </a:ext>
  </a:extLst>
</a:theme>
</file>

<file path=ppt/theme/theme6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DIT_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IT PowerPoint Template.potx  -  Read-Only" id="{5D087425-6364-43D9-916B-6652F844F6E9}" vid="{29D54C66-3347-4897-8E6D-A7D6F80DFD2D}"/>
    </a:ext>
  </a:extLst>
</a:theme>
</file>

<file path=ppt/theme/theme7.xml><?xml version="1.0" encoding="utf-8"?>
<a:theme xmlns:a="http://schemas.openxmlformats.org/drawingml/2006/main" name="Office Theme">
  <a:themeElements>
    <a:clrScheme name="NCDIT">
      <a:dk1>
        <a:srgbClr val="000000"/>
      </a:dk1>
      <a:lt1>
        <a:sysClr val="window" lastClr="FFFFFF"/>
      </a:lt1>
      <a:dk2>
        <a:srgbClr val="0C2340"/>
      </a:dk2>
      <a:lt2>
        <a:srgbClr val="AFC4E0"/>
      </a:lt2>
      <a:accent1>
        <a:srgbClr val="0E3052"/>
      </a:accent1>
      <a:accent2>
        <a:srgbClr val="426DA9"/>
      </a:accent2>
      <a:accent3>
        <a:srgbClr val="D0D3D4"/>
      </a:accent3>
      <a:accent4>
        <a:srgbClr val="F4633A"/>
      </a:accent4>
      <a:accent5>
        <a:srgbClr val="9EA7CD"/>
      </a:accent5>
      <a:accent6>
        <a:srgbClr val="FFFFFF"/>
      </a:accent6>
      <a:hlink>
        <a:srgbClr val="426DA9"/>
      </a:hlink>
      <a:folHlink>
        <a:srgbClr val="F4633A"/>
      </a:folHlink>
    </a:clrScheme>
    <a:fontScheme name="NCD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NCDIT">
      <a:dk1>
        <a:srgbClr val="000000"/>
      </a:dk1>
      <a:lt1>
        <a:sysClr val="window" lastClr="FFFFFF"/>
      </a:lt1>
      <a:dk2>
        <a:srgbClr val="0C2340"/>
      </a:dk2>
      <a:lt2>
        <a:srgbClr val="AFC4E0"/>
      </a:lt2>
      <a:accent1>
        <a:srgbClr val="0E3052"/>
      </a:accent1>
      <a:accent2>
        <a:srgbClr val="426DA9"/>
      </a:accent2>
      <a:accent3>
        <a:srgbClr val="D0D3D4"/>
      </a:accent3>
      <a:accent4>
        <a:srgbClr val="F4633A"/>
      </a:accent4>
      <a:accent5>
        <a:srgbClr val="9EA7CD"/>
      </a:accent5>
      <a:accent6>
        <a:srgbClr val="FFFFFF"/>
      </a:accent6>
      <a:hlink>
        <a:srgbClr val="426DA9"/>
      </a:hlink>
      <a:folHlink>
        <a:srgbClr val="F4633A"/>
      </a:folHlink>
    </a:clrScheme>
    <a:fontScheme name="NCD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1E92119E79E418F63EB1700753C4E" ma:contentTypeVersion="3" ma:contentTypeDescription="Create a new document." ma:contentTypeScope="" ma:versionID="d316ad57553e5a29c9ab2e1f94decc99">
  <xsd:schema xmlns:xsd="http://www.w3.org/2001/XMLSchema" xmlns:xs="http://www.w3.org/2001/XMLSchema" xmlns:p="http://schemas.microsoft.com/office/2006/metadata/properties" xmlns:ns2="31a45336-8dd8-47f5-825b-6071cad93422" targetNamespace="http://schemas.microsoft.com/office/2006/metadata/properties" ma:root="true" ma:fieldsID="fdd5f753687d0b7e3ba65d813bfc0370" ns2:_="">
    <xsd:import namespace="31a45336-8dd8-47f5-825b-6071cad934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45336-8dd8-47f5-825b-6071cad934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68FB1C-7957-4380-89AE-9F6F44CF38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FA1611-1233-4558-AE6A-84F3BAC43F02}">
  <ds:schemaRefs>
    <ds:schemaRef ds:uri="31a45336-8dd8-47f5-825b-6071cad9342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B955BE5-3B21-45D8-9E29-D72AD798AF16}">
  <ds:schemaRefs>
    <ds:schemaRef ds:uri="31a45336-8dd8-47f5-825b-6071cad934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a7681dc-b9d0-449a-85c3-ecc26cd7ed19}" enabled="0" method="" siteId="{7a7681dc-b9d0-449a-85c3-ecc26cd7ed1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Slide</Template>
  <TotalTime>650</TotalTime>
  <Words>1011</Words>
  <Application>Microsoft Office PowerPoint</Application>
  <PresentationFormat>Widescreen</PresentationFormat>
  <Paragraphs>294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Arial Black</vt:lpstr>
      <vt:lpstr>Comic Sans MS</vt:lpstr>
      <vt:lpstr>Wingdings</vt:lpstr>
      <vt:lpstr>TItle Slide</vt:lpstr>
      <vt:lpstr>Bottom Swoop Design</vt:lpstr>
      <vt:lpstr>Top Swoop Design</vt:lpstr>
      <vt:lpstr>Blank Slide</vt:lpstr>
      <vt:lpstr>Section Title Slide</vt:lpstr>
      <vt:lpstr>Closing Slide</vt:lpstr>
      <vt:lpstr>Colorblind Design Improving Visual Communication </vt:lpstr>
      <vt:lpstr>PowerPoint Presentation</vt:lpstr>
      <vt:lpstr>PowerPoint Presentation</vt:lpstr>
      <vt:lpstr>PowerPoint Presentation</vt:lpstr>
      <vt:lpstr>PowerPoint Presentation</vt:lpstr>
      <vt:lpstr>300 million people      have color vision deficiency</vt:lpstr>
      <vt:lpstr>PowerPoint Presentation</vt:lpstr>
      <vt:lpstr>Most Common Deficiency</vt:lpstr>
      <vt:lpstr>PowerPoint Presentation</vt:lpstr>
      <vt:lpstr>PowerPoint Presentation</vt:lpstr>
      <vt:lpstr>Experience Color Vision Deficiency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the red pencil (Protanopia)</vt:lpstr>
      <vt:lpstr>The red pencil is #8</vt:lpstr>
      <vt:lpstr>Choose the red pencil (Deuteranopia)</vt:lpstr>
      <vt:lpstr>The red pencil is #5</vt:lpstr>
      <vt:lpstr>Traffic Lights</vt:lpstr>
      <vt:lpstr>PowerPoint Presentation</vt:lpstr>
      <vt:lpstr>PowerPoint Presentation</vt:lpstr>
      <vt:lpstr>How many accidents would this cause?</vt:lpstr>
      <vt:lpstr>Australian traffic light??</vt:lpstr>
      <vt:lpstr>Boldy go, or abruptly stop?</vt:lpstr>
      <vt:lpstr>8 Common Design Failures</vt:lpstr>
      <vt:lpstr>#8 Status Icons</vt:lpstr>
      <vt:lpstr>#8 Status Icons</vt:lpstr>
      <vt:lpstr>PowerPoint Presentation</vt:lpstr>
      <vt:lpstr>#7 Links within Text Blocks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#5 Calendars – Using Shape &amp; Color</vt:lpstr>
      <vt:lpstr>#4 Required Fields</vt:lpstr>
      <vt:lpstr>#3 Errors</vt:lpstr>
      <vt:lpstr>#2 Table Row Highlights</vt:lpstr>
      <vt:lpstr>#2 Table Row Highlights</vt:lpstr>
      <vt:lpstr>#2 Table Row Highlights - Solution</vt:lpstr>
      <vt:lpstr>#2 Table Row Highlights</vt:lpstr>
      <vt:lpstr>Is this Accessible?</vt:lpstr>
      <vt:lpstr>#1 Data Visualizations – Not Accessible Examples</vt:lpstr>
      <vt:lpstr>PowerPoint Presentation</vt:lpstr>
      <vt:lpstr>A Multi-sensory Communication Strategy</vt:lpstr>
      <vt:lpstr>Reinforce color meaning with alternatives</vt:lpstr>
      <vt:lpstr>Tip: Test in Grayscale</vt:lpstr>
      <vt:lpstr>PowerPoint Presentation</vt:lpstr>
      <vt:lpstr>Design Tips</vt:lpstr>
      <vt:lpstr>Design Tips</vt:lpstr>
      <vt:lpstr>Contrast Ratio</vt:lpstr>
      <vt:lpstr>Text Contrast</vt:lpstr>
      <vt:lpstr>Text Contrast</vt:lpstr>
      <vt:lpstr>Non-Text Contrast</vt:lpstr>
      <vt:lpstr>Measure Contrast Ratio</vt:lpstr>
      <vt:lpstr>Design Tips</vt:lpstr>
      <vt:lpstr>PowerPoint Presentation</vt:lpstr>
      <vt:lpstr>PowerPoint Presentation</vt:lpstr>
      <vt:lpstr>Digital Accessibility Support</vt:lpstr>
      <vt:lpstr>Closing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Hepler, Amy L</dc:creator>
  <cp:lastModifiedBy>Cotter, John P</cp:lastModifiedBy>
  <cp:revision>3</cp:revision>
  <dcterms:created xsi:type="dcterms:W3CDTF">2024-07-08T16:11:14Z</dcterms:created>
  <dcterms:modified xsi:type="dcterms:W3CDTF">2025-09-30T16:35:27Z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0x0101001F91E92119E79E418F63EB1700753C4E</vt:lpwstr>
  </property>
</Properties>
</file>